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62" r:id="rId2"/>
  </p:sldIdLst>
  <p:sldSz cx="43891200" cy="32918400"/>
  <p:notesSz cx="9144000" cy="6858000"/>
  <p:defaultTextStyle>
    <a:defPPr>
      <a:defRPr lang="en-US"/>
    </a:defPPr>
    <a:lvl1pPr marL="0" algn="l" defTabSz="2194225" rtl="0" eaLnBrk="1" latinLnBrk="0" hangingPunct="1">
      <a:defRPr sz="8700" kern="1200">
        <a:solidFill>
          <a:schemeClr val="tx1"/>
        </a:solidFill>
        <a:latin typeface="+mn-lt"/>
        <a:ea typeface="+mn-ea"/>
        <a:cs typeface="+mn-cs"/>
      </a:defRPr>
    </a:lvl1pPr>
    <a:lvl2pPr marL="2194225" algn="l" defTabSz="2194225" rtl="0" eaLnBrk="1" latinLnBrk="0" hangingPunct="1">
      <a:defRPr sz="8700" kern="1200">
        <a:solidFill>
          <a:schemeClr val="tx1"/>
        </a:solidFill>
        <a:latin typeface="+mn-lt"/>
        <a:ea typeface="+mn-ea"/>
        <a:cs typeface="+mn-cs"/>
      </a:defRPr>
    </a:lvl2pPr>
    <a:lvl3pPr marL="4388451" algn="l" defTabSz="2194225" rtl="0" eaLnBrk="1" latinLnBrk="0" hangingPunct="1">
      <a:defRPr sz="8700" kern="1200">
        <a:solidFill>
          <a:schemeClr val="tx1"/>
        </a:solidFill>
        <a:latin typeface="+mn-lt"/>
        <a:ea typeface="+mn-ea"/>
        <a:cs typeface="+mn-cs"/>
      </a:defRPr>
    </a:lvl3pPr>
    <a:lvl4pPr marL="6582676" algn="l" defTabSz="2194225" rtl="0" eaLnBrk="1" latinLnBrk="0" hangingPunct="1">
      <a:defRPr sz="8700" kern="1200">
        <a:solidFill>
          <a:schemeClr val="tx1"/>
        </a:solidFill>
        <a:latin typeface="+mn-lt"/>
        <a:ea typeface="+mn-ea"/>
        <a:cs typeface="+mn-cs"/>
      </a:defRPr>
    </a:lvl4pPr>
    <a:lvl5pPr marL="8776900" algn="l" defTabSz="2194225" rtl="0" eaLnBrk="1" latinLnBrk="0" hangingPunct="1">
      <a:defRPr sz="8700" kern="1200">
        <a:solidFill>
          <a:schemeClr val="tx1"/>
        </a:solidFill>
        <a:latin typeface="+mn-lt"/>
        <a:ea typeface="+mn-ea"/>
        <a:cs typeface="+mn-cs"/>
      </a:defRPr>
    </a:lvl5pPr>
    <a:lvl6pPr marL="10971125" algn="l" defTabSz="2194225" rtl="0" eaLnBrk="1" latinLnBrk="0" hangingPunct="1">
      <a:defRPr sz="8700" kern="1200">
        <a:solidFill>
          <a:schemeClr val="tx1"/>
        </a:solidFill>
        <a:latin typeface="+mn-lt"/>
        <a:ea typeface="+mn-ea"/>
        <a:cs typeface="+mn-cs"/>
      </a:defRPr>
    </a:lvl6pPr>
    <a:lvl7pPr marL="13165352" algn="l" defTabSz="2194225" rtl="0" eaLnBrk="1" latinLnBrk="0" hangingPunct="1">
      <a:defRPr sz="8700" kern="1200">
        <a:solidFill>
          <a:schemeClr val="tx1"/>
        </a:solidFill>
        <a:latin typeface="+mn-lt"/>
        <a:ea typeface="+mn-ea"/>
        <a:cs typeface="+mn-cs"/>
      </a:defRPr>
    </a:lvl7pPr>
    <a:lvl8pPr marL="15359576" algn="l" defTabSz="2194225" rtl="0" eaLnBrk="1" latinLnBrk="0" hangingPunct="1">
      <a:defRPr sz="8700" kern="1200">
        <a:solidFill>
          <a:schemeClr val="tx1"/>
        </a:solidFill>
        <a:latin typeface="+mn-lt"/>
        <a:ea typeface="+mn-ea"/>
        <a:cs typeface="+mn-cs"/>
      </a:defRPr>
    </a:lvl8pPr>
    <a:lvl9pPr marL="17553800" algn="l" defTabSz="2194225"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79C84E"/>
    <a:srgbClr val="7ECF51"/>
    <a:srgbClr val="5182C0"/>
    <a:srgbClr val="5A8ECE"/>
    <a:srgbClr val="649BFF"/>
    <a:srgbClr val="649BE0"/>
    <a:srgbClr val="A9D976"/>
    <a:srgbClr val="A73E43"/>
    <a:srgbClr val="F78A00"/>
    <a:srgbClr val="7B815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D9870F-F239-E978-4F4C-FAC68064E4A0}" v="1" dt="2023-04-29T21:33:12.859"/>
    <p1510:client id="{694987BB-61C9-3DA5-2411-264CFDCB614C}" v="9" dt="2023-04-28T13:15:10.353"/>
    <p1510:client id="{D6D1E094-3E7F-0140-9D32-80813B04CE33}" v="16" dt="2023-04-13T06:28:05.8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56" autoAdjust="0"/>
    <p:restoredTop sz="95659" autoAdjust="0"/>
  </p:normalViewPr>
  <p:slideViewPr>
    <p:cSldViewPr snapToGrid="0" snapToObjects="1">
      <p:cViewPr>
        <p:scale>
          <a:sx n="26" d="100"/>
          <a:sy n="26" d="100"/>
        </p:scale>
        <p:origin x="984" y="-64"/>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per, Cassy" userId="S::cassy@email.sc.edu::a14fe015-d4d2-4248-be8c-c71213647a6b" providerId="AD" clId="Web-{694987BB-61C9-3DA5-2411-264CFDCB614C}"/>
    <pc:docChg chg="modSld">
      <pc:chgData name="Cooper, Cassy" userId="S::cassy@email.sc.edu::a14fe015-d4d2-4248-be8c-c71213647a6b" providerId="AD" clId="Web-{694987BB-61C9-3DA5-2411-264CFDCB614C}" dt="2023-04-28T13:15:09.869" v="3" actId="20577"/>
      <pc:docMkLst>
        <pc:docMk/>
      </pc:docMkLst>
      <pc:sldChg chg="modSp">
        <pc:chgData name="Cooper, Cassy" userId="S::cassy@email.sc.edu::a14fe015-d4d2-4248-be8c-c71213647a6b" providerId="AD" clId="Web-{694987BB-61C9-3DA5-2411-264CFDCB614C}" dt="2023-04-28T13:15:09.869" v="3" actId="20577"/>
        <pc:sldMkLst>
          <pc:docMk/>
          <pc:sldMk cId="3668285880" sldId="262"/>
        </pc:sldMkLst>
        <pc:spChg chg="mod">
          <ac:chgData name="Cooper, Cassy" userId="S::cassy@email.sc.edu::a14fe015-d4d2-4248-be8c-c71213647a6b" providerId="AD" clId="Web-{694987BB-61C9-3DA5-2411-264CFDCB614C}" dt="2023-04-28T13:15:09.869" v="3" actId="20577"/>
          <ac:spMkLst>
            <pc:docMk/>
            <pc:sldMk cId="3668285880" sldId="262"/>
            <ac:spMk id="4" creationId="{00000000-0000-0000-0000-000000000000}"/>
          </ac:spMkLst>
        </pc:spChg>
      </pc:sldChg>
    </pc:docChg>
  </pc:docChgLst>
  <pc:docChgLst>
    <pc:chgData name="Johnson, Tgaja" userId="S::tgaja@email.uscb.edu::ec0da38c-d25a-465e-b35c-edfed3c5b80e" providerId="AD" clId="Web-{4BD9870F-F239-E978-4F4C-FAC68064E4A0}"/>
    <pc:docChg chg="modSld">
      <pc:chgData name="Johnson, Tgaja" userId="S::tgaja@email.uscb.edu::ec0da38c-d25a-465e-b35c-edfed3c5b80e" providerId="AD" clId="Web-{4BD9870F-F239-E978-4F4C-FAC68064E4A0}" dt="2023-04-29T21:33:12.859" v="0" actId="1076"/>
      <pc:docMkLst>
        <pc:docMk/>
      </pc:docMkLst>
      <pc:sldChg chg="modSp">
        <pc:chgData name="Johnson, Tgaja" userId="S::tgaja@email.uscb.edu::ec0da38c-d25a-465e-b35c-edfed3c5b80e" providerId="AD" clId="Web-{4BD9870F-F239-E978-4F4C-FAC68064E4A0}" dt="2023-04-29T21:33:12.859" v="0" actId="1076"/>
        <pc:sldMkLst>
          <pc:docMk/>
          <pc:sldMk cId="3668285880" sldId="262"/>
        </pc:sldMkLst>
        <pc:picChg chg="mod">
          <ac:chgData name="Johnson, Tgaja" userId="S::tgaja@email.uscb.edu::ec0da38c-d25a-465e-b35c-edfed3c5b80e" providerId="AD" clId="Web-{4BD9870F-F239-E978-4F4C-FAC68064E4A0}" dt="2023-04-29T21:33:12.859" v="0" actId="1076"/>
          <ac:picMkLst>
            <pc:docMk/>
            <pc:sldMk cId="3668285880" sldId="262"/>
            <ac:picMk id="19" creationId="{FB79ED84-CE9B-113A-F2AD-4CAF1774D7DE}"/>
          </ac:picMkLst>
        </pc:picChg>
      </pc:sldChg>
    </pc:docChg>
  </pc:docChgLst>
  <pc:docChgLst>
    <pc:chgData name="Cooper, Cassy" userId="a14fe015-d4d2-4248-be8c-c71213647a6b" providerId="ADAL" clId="{D6D1E094-3E7F-0140-9D32-80813B04CE33}"/>
    <pc:docChg chg="undo custSel modSld">
      <pc:chgData name="Cooper, Cassy" userId="a14fe015-d4d2-4248-be8c-c71213647a6b" providerId="ADAL" clId="{D6D1E094-3E7F-0140-9D32-80813B04CE33}" dt="2023-04-13T06:29:36.255" v="81" actId="1037"/>
      <pc:docMkLst>
        <pc:docMk/>
      </pc:docMkLst>
      <pc:sldChg chg="addSp delSp modSp mod">
        <pc:chgData name="Cooper, Cassy" userId="a14fe015-d4d2-4248-be8c-c71213647a6b" providerId="ADAL" clId="{D6D1E094-3E7F-0140-9D32-80813B04CE33}" dt="2023-04-13T06:29:36.255" v="81" actId="1037"/>
        <pc:sldMkLst>
          <pc:docMk/>
          <pc:sldMk cId="3668285880" sldId="262"/>
        </pc:sldMkLst>
        <pc:spChg chg="mod">
          <ac:chgData name="Cooper, Cassy" userId="a14fe015-d4d2-4248-be8c-c71213647a6b" providerId="ADAL" clId="{D6D1E094-3E7F-0140-9D32-80813B04CE33}" dt="2023-04-13T06:21:01.360" v="3" actId="14826"/>
          <ac:spMkLst>
            <pc:docMk/>
            <pc:sldMk cId="3668285880" sldId="262"/>
            <ac:spMk id="17" creationId="{5BAC18A5-B5B9-E427-B0DB-AB6891B0FF8A}"/>
          </ac:spMkLst>
        </pc:spChg>
        <pc:spChg chg="mod">
          <ac:chgData name="Cooper, Cassy" userId="a14fe015-d4d2-4248-be8c-c71213647a6b" providerId="ADAL" clId="{D6D1E094-3E7F-0140-9D32-80813B04CE33}" dt="2023-04-13T06:22:28.867" v="23" actId="14100"/>
          <ac:spMkLst>
            <pc:docMk/>
            <pc:sldMk cId="3668285880" sldId="262"/>
            <ac:spMk id="25" creationId="{4BF81831-3521-B392-92B0-6622F645321A}"/>
          </ac:spMkLst>
        </pc:spChg>
        <pc:spChg chg="del mod">
          <ac:chgData name="Cooper, Cassy" userId="a14fe015-d4d2-4248-be8c-c71213647a6b" providerId="ADAL" clId="{D6D1E094-3E7F-0140-9D32-80813B04CE33}" dt="2023-04-13T06:28:37.966" v="77" actId="478"/>
          <ac:spMkLst>
            <pc:docMk/>
            <pc:sldMk cId="3668285880" sldId="262"/>
            <ac:spMk id="29" creationId="{A14EEBCF-460F-114B-8548-AC2B0BFFE4A8}"/>
          </ac:spMkLst>
        </pc:spChg>
        <pc:spChg chg="mod">
          <ac:chgData name="Cooper, Cassy" userId="a14fe015-d4d2-4248-be8c-c71213647a6b" providerId="ADAL" clId="{D6D1E094-3E7F-0140-9D32-80813B04CE33}" dt="2023-04-13T06:19:03.326" v="1" actId="207"/>
          <ac:spMkLst>
            <pc:docMk/>
            <pc:sldMk cId="3668285880" sldId="262"/>
            <ac:spMk id="32" creationId="{09434751-0BFD-6893-DDDF-437C1271C490}"/>
          </ac:spMkLst>
        </pc:spChg>
        <pc:spChg chg="mod">
          <ac:chgData name="Cooper, Cassy" userId="a14fe015-d4d2-4248-be8c-c71213647a6b" providerId="ADAL" clId="{D6D1E094-3E7F-0140-9D32-80813B04CE33}" dt="2023-04-13T06:21:01.360" v="3" actId="14826"/>
          <ac:spMkLst>
            <pc:docMk/>
            <pc:sldMk cId="3668285880" sldId="262"/>
            <ac:spMk id="34" creationId="{38407230-8601-F7C1-56A1-683BECC818DD}"/>
          </ac:spMkLst>
        </pc:spChg>
        <pc:spChg chg="del">
          <ac:chgData name="Cooper, Cassy" userId="a14fe015-d4d2-4248-be8c-c71213647a6b" providerId="ADAL" clId="{D6D1E094-3E7F-0140-9D32-80813B04CE33}" dt="2023-04-13T06:28:16.200" v="72" actId="478"/>
          <ac:spMkLst>
            <pc:docMk/>
            <pc:sldMk cId="3668285880" sldId="262"/>
            <ac:spMk id="35" creationId="{27BF4BCE-3DFD-DA05-475F-970B94EF3535}"/>
          </ac:spMkLst>
        </pc:spChg>
        <pc:spChg chg="del">
          <ac:chgData name="Cooper, Cassy" userId="a14fe015-d4d2-4248-be8c-c71213647a6b" providerId="ADAL" clId="{D6D1E094-3E7F-0140-9D32-80813B04CE33}" dt="2023-04-13T06:27:11.529" v="61" actId="478"/>
          <ac:spMkLst>
            <pc:docMk/>
            <pc:sldMk cId="3668285880" sldId="262"/>
            <ac:spMk id="36" creationId="{298BBE25-67FB-A087-C8D9-BB2C6DF0648A}"/>
          </ac:spMkLst>
        </pc:spChg>
        <pc:spChg chg="del mod">
          <ac:chgData name="Cooper, Cassy" userId="a14fe015-d4d2-4248-be8c-c71213647a6b" providerId="ADAL" clId="{D6D1E094-3E7F-0140-9D32-80813B04CE33}" dt="2023-04-13T06:26:07.992" v="49" actId="478"/>
          <ac:spMkLst>
            <pc:docMk/>
            <pc:sldMk cId="3668285880" sldId="262"/>
            <ac:spMk id="38" creationId="{BDC7B5E0-FDA0-3237-3147-C6CE04E2AB55}"/>
          </ac:spMkLst>
        </pc:spChg>
        <pc:spChg chg="del mod">
          <ac:chgData name="Cooper, Cassy" userId="a14fe015-d4d2-4248-be8c-c71213647a6b" providerId="ADAL" clId="{D6D1E094-3E7F-0140-9D32-80813B04CE33}" dt="2023-04-13T06:28:20.869" v="74" actId="478"/>
          <ac:spMkLst>
            <pc:docMk/>
            <pc:sldMk cId="3668285880" sldId="262"/>
            <ac:spMk id="39" creationId="{626B91E9-EE57-C4E6-AD57-F0DA1832A384}"/>
          </ac:spMkLst>
        </pc:spChg>
        <pc:spChg chg="del">
          <ac:chgData name="Cooper, Cassy" userId="a14fe015-d4d2-4248-be8c-c71213647a6b" providerId="ADAL" clId="{D6D1E094-3E7F-0140-9D32-80813B04CE33}" dt="2023-04-13T06:28:23.749" v="75" actId="478"/>
          <ac:spMkLst>
            <pc:docMk/>
            <pc:sldMk cId="3668285880" sldId="262"/>
            <ac:spMk id="40" creationId="{CF0F37C0-97CB-D927-1781-6511AA8F0D83}"/>
          </ac:spMkLst>
        </pc:spChg>
        <pc:spChg chg="del">
          <ac:chgData name="Cooper, Cassy" userId="a14fe015-d4d2-4248-be8c-c71213647a6b" providerId="ADAL" clId="{D6D1E094-3E7F-0140-9D32-80813B04CE33}" dt="2023-04-13T06:28:26.317" v="76" actId="478"/>
          <ac:spMkLst>
            <pc:docMk/>
            <pc:sldMk cId="3668285880" sldId="262"/>
            <ac:spMk id="41" creationId="{B5F008A1-79E2-89F9-53F4-76410F5DE697}"/>
          </ac:spMkLst>
        </pc:spChg>
        <pc:spChg chg="del mod">
          <ac:chgData name="Cooper, Cassy" userId="a14fe015-d4d2-4248-be8c-c71213647a6b" providerId="ADAL" clId="{D6D1E094-3E7F-0140-9D32-80813B04CE33}" dt="2023-04-13T06:29:01.485" v="79" actId="478"/>
          <ac:spMkLst>
            <pc:docMk/>
            <pc:sldMk cId="3668285880" sldId="262"/>
            <ac:spMk id="42" creationId="{7E8ED65D-834F-4D78-ED1A-7055C8E50EB5}"/>
          </ac:spMkLst>
        </pc:spChg>
        <pc:spChg chg="mod">
          <ac:chgData name="Cooper, Cassy" userId="a14fe015-d4d2-4248-be8c-c71213647a6b" providerId="ADAL" clId="{D6D1E094-3E7F-0140-9D32-80813B04CE33}" dt="2023-04-13T06:23:43.647" v="29" actId="207"/>
          <ac:spMkLst>
            <pc:docMk/>
            <pc:sldMk cId="3668285880" sldId="262"/>
            <ac:spMk id="47" creationId="{EB6A641B-290B-4F44-9AB1-28D96CB0BD71}"/>
          </ac:spMkLst>
        </pc:spChg>
        <pc:grpChg chg="mod">
          <ac:chgData name="Cooper, Cassy" userId="a14fe015-d4d2-4248-be8c-c71213647a6b" providerId="ADAL" clId="{D6D1E094-3E7F-0140-9D32-80813B04CE33}" dt="2023-04-13T06:21:01.360" v="3" actId="14826"/>
          <ac:grpSpMkLst>
            <pc:docMk/>
            <pc:sldMk cId="3668285880" sldId="262"/>
            <ac:grpSpMk id="26" creationId="{EDD7E8E3-7EFF-833A-DF6E-AE200C7A59A1}"/>
          </ac:grpSpMkLst>
        </pc:grpChg>
        <pc:grpChg chg="mod">
          <ac:chgData name="Cooper, Cassy" userId="a14fe015-d4d2-4248-be8c-c71213647a6b" providerId="ADAL" clId="{D6D1E094-3E7F-0140-9D32-80813B04CE33}" dt="2023-04-13T06:21:01.360" v="3" actId="14826"/>
          <ac:grpSpMkLst>
            <pc:docMk/>
            <pc:sldMk cId="3668285880" sldId="262"/>
            <ac:grpSpMk id="28" creationId="{5780D0AC-F6A9-C1BC-859C-55558B00CD35}"/>
          </ac:grpSpMkLst>
        </pc:grpChg>
        <pc:picChg chg="add mod">
          <ac:chgData name="Cooper, Cassy" userId="a14fe015-d4d2-4248-be8c-c71213647a6b" providerId="ADAL" clId="{D6D1E094-3E7F-0140-9D32-80813B04CE33}" dt="2023-04-13T06:26:06.441" v="48" actId="171"/>
          <ac:picMkLst>
            <pc:docMk/>
            <pc:sldMk cId="3668285880" sldId="262"/>
            <ac:picMk id="7" creationId="{0120D9D6-DC07-C66D-C80C-86BE3FF71FAC}"/>
          </ac:picMkLst>
        </pc:picChg>
        <pc:picChg chg="add del mod">
          <ac:chgData name="Cooper, Cassy" userId="a14fe015-d4d2-4248-be8c-c71213647a6b" providerId="ADAL" clId="{D6D1E094-3E7F-0140-9D32-80813B04CE33}" dt="2023-04-13T06:27:08.772" v="60" actId="478"/>
          <ac:picMkLst>
            <pc:docMk/>
            <pc:sldMk cId="3668285880" sldId="262"/>
            <ac:picMk id="18" creationId="{A0D961FD-5228-1497-9B32-A00FB0AD3DBB}"/>
          </ac:picMkLst>
        </pc:picChg>
        <pc:picChg chg="add mod">
          <ac:chgData name="Cooper, Cassy" userId="a14fe015-d4d2-4248-be8c-c71213647a6b" providerId="ADAL" clId="{D6D1E094-3E7F-0140-9D32-80813B04CE33}" dt="2023-04-13T06:27:21.866" v="62" actId="1076"/>
          <ac:picMkLst>
            <pc:docMk/>
            <pc:sldMk cId="3668285880" sldId="262"/>
            <ac:picMk id="19" creationId="{FB79ED84-CE9B-113A-F2AD-4CAF1774D7DE}"/>
          </ac:picMkLst>
        </pc:picChg>
        <pc:picChg chg="add del mod">
          <ac:chgData name="Cooper, Cassy" userId="a14fe015-d4d2-4248-be8c-c71213647a6b" providerId="ADAL" clId="{D6D1E094-3E7F-0140-9D32-80813B04CE33}" dt="2023-04-13T06:28:12.145" v="71" actId="478"/>
          <ac:picMkLst>
            <pc:docMk/>
            <pc:sldMk cId="3668285880" sldId="262"/>
            <ac:picMk id="21" creationId="{A1AE2C38-6645-3049-F27C-62F44794B105}"/>
          </ac:picMkLst>
        </pc:picChg>
        <pc:picChg chg="add mod">
          <ac:chgData name="Cooper, Cassy" userId="a14fe015-d4d2-4248-be8c-c71213647a6b" providerId="ADAL" clId="{D6D1E094-3E7F-0140-9D32-80813B04CE33}" dt="2023-04-13T06:28:10.601" v="70" actId="14826"/>
          <ac:picMkLst>
            <pc:docMk/>
            <pc:sldMk cId="3668285880" sldId="262"/>
            <ac:picMk id="22" creationId="{DBBE8D2E-1F93-38CB-7AA5-B32ACAC315C6}"/>
          </ac:picMkLst>
        </pc:picChg>
        <pc:picChg chg="mod modCrop">
          <ac:chgData name="Cooper, Cassy" userId="a14fe015-d4d2-4248-be8c-c71213647a6b" providerId="ADAL" clId="{D6D1E094-3E7F-0140-9D32-80813B04CE33}" dt="2023-04-13T06:29:36.255" v="81" actId="1037"/>
          <ac:picMkLst>
            <pc:docMk/>
            <pc:sldMk cId="3668285880" sldId="262"/>
            <ac:picMk id="23" creationId="{6C1FAA58-D065-1557-392E-9B6204705BDF}"/>
          </ac:picMkLst>
        </pc:picChg>
        <pc:picChg chg="add del mod">
          <ac:chgData name="Cooper, Cassy" userId="a14fe015-d4d2-4248-be8c-c71213647a6b" providerId="ADAL" clId="{D6D1E094-3E7F-0140-9D32-80813B04CE33}" dt="2023-04-13T06:28:05.836" v="69"/>
          <ac:picMkLst>
            <pc:docMk/>
            <pc:sldMk cId="3668285880" sldId="262"/>
            <ac:picMk id="31" creationId="{FDB38977-8F0D-8807-EB16-84F6C230DA4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FF7ECE15-D736-3948-B8FD-714E9C532050}" type="datetimeFigureOut">
              <a:rPr lang="en-US" smtClean="0"/>
              <a:t>4/29/2023</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C73476B7-2B02-3E41-9F2F-F361E3500933}" type="slidenum">
              <a:rPr lang="en-US" smtClean="0"/>
              <a:t>‹#›</a:t>
            </a:fld>
            <a:endParaRPr lang="en-US"/>
          </a:p>
        </p:txBody>
      </p:sp>
    </p:spTree>
    <p:extLst>
      <p:ext uri="{BB962C8B-B14F-4D97-AF65-F5344CB8AC3E}">
        <p14:creationId xmlns:p14="http://schemas.microsoft.com/office/powerpoint/2010/main" val="763807802"/>
      </p:ext>
    </p:extLst>
  </p:cSld>
  <p:clrMap bg1="lt1" tx1="dk1" bg2="lt2" tx2="dk2" accent1="accent1" accent2="accent2" accent3="accent3" accent4="accent4" accent5="accent5" accent6="accent6" hlink="hlink" folHlink="folHlink"/>
  <p:notesStyle>
    <a:lvl1pPr marL="0" algn="l" defTabSz="2194225" rtl="0" eaLnBrk="1" latinLnBrk="0" hangingPunct="1">
      <a:defRPr sz="5800" kern="1200">
        <a:solidFill>
          <a:schemeClr val="tx1"/>
        </a:solidFill>
        <a:latin typeface="+mn-lt"/>
        <a:ea typeface="+mn-ea"/>
        <a:cs typeface="+mn-cs"/>
      </a:defRPr>
    </a:lvl1pPr>
    <a:lvl2pPr marL="2194225" algn="l" defTabSz="2194225" rtl="0" eaLnBrk="1" latinLnBrk="0" hangingPunct="1">
      <a:defRPr sz="5800" kern="1200">
        <a:solidFill>
          <a:schemeClr val="tx1"/>
        </a:solidFill>
        <a:latin typeface="+mn-lt"/>
        <a:ea typeface="+mn-ea"/>
        <a:cs typeface="+mn-cs"/>
      </a:defRPr>
    </a:lvl2pPr>
    <a:lvl3pPr marL="4388451" algn="l" defTabSz="2194225" rtl="0" eaLnBrk="1" latinLnBrk="0" hangingPunct="1">
      <a:defRPr sz="5800" kern="1200">
        <a:solidFill>
          <a:schemeClr val="tx1"/>
        </a:solidFill>
        <a:latin typeface="+mn-lt"/>
        <a:ea typeface="+mn-ea"/>
        <a:cs typeface="+mn-cs"/>
      </a:defRPr>
    </a:lvl3pPr>
    <a:lvl4pPr marL="6582676" algn="l" defTabSz="2194225" rtl="0" eaLnBrk="1" latinLnBrk="0" hangingPunct="1">
      <a:defRPr sz="5800" kern="1200">
        <a:solidFill>
          <a:schemeClr val="tx1"/>
        </a:solidFill>
        <a:latin typeface="+mn-lt"/>
        <a:ea typeface="+mn-ea"/>
        <a:cs typeface="+mn-cs"/>
      </a:defRPr>
    </a:lvl4pPr>
    <a:lvl5pPr marL="8776900" algn="l" defTabSz="2194225" rtl="0" eaLnBrk="1" latinLnBrk="0" hangingPunct="1">
      <a:defRPr sz="5800" kern="1200">
        <a:solidFill>
          <a:schemeClr val="tx1"/>
        </a:solidFill>
        <a:latin typeface="+mn-lt"/>
        <a:ea typeface="+mn-ea"/>
        <a:cs typeface="+mn-cs"/>
      </a:defRPr>
    </a:lvl5pPr>
    <a:lvl6pPr marL="10971125" algn="l" defTabSz="2194225" rtl="0" eaLnBrk="1" latinLnBrk="0" hangingPunct="1">
      <a:defRPr sz="5800" kern="1200">
        <a:solidFill>
          <a:schemeClr val="tx1"/>
        </a:solidFill>
        <a:latin typeface="+mn-lt"/>
        <a:ea typeface="+mn-ea"/>
        <a:cs typeface="+mn-cs"/>
      </a:defRPr>
    </a:lvl6pPr>
    <a:lvl7pPr marL="13165352" algn="l" defTabSz="2194225" rtl="0" eaLnBrk="1" latinLnBrk="0" hangingPunct="1">
      <a:defRPr sz="5800" kern="1200">
        <a:solidFill>
          <a:schemeClr val="tx1"/>
        </a:solidFill>
        <a:latin typeface="+mn-lt"/>
        <a:ea typeface="+mn-ea"/>
        <a:cs typeface="+mn-cs"/>
      </a:defRPr>
    </a:lvl7pPr>
    <a:lvl8pPr marL="15359576" algn="l" defTabSz="2194225" rtl="0" eaLnBrk="1" latinLnBrk="0" hangingPunct="1">
      <a:defRPr sz="5800" kern="1200">
        <a:solidFill>
          <a:schemeClr val="tx1"/>
        </a:solidFill>
        <a:latin typeface="+mn-lt"/>
        <a:ea typeface="+mn-ea"/>
        <a:cs typeface="+mn-cs"/>
      </a:defRPr>
    </a:lvl8pPr>
    <a:lvl9pPr marL="17553800" algn="l" defTabSz="2194225"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225" indent="0" algn="ctr">
              <a:buNone/>
              <a:defRPr>
                <a:solidFill>
                  <a:schemeClr val="tx1">
                    <a:tint val="75000"/>
                  </a:schemeClr>
                </a:solidFill>
              </a:defRPr>
            </a:lvl2pPr>
            <a:lvl3pPr marL="4388451" indent="0" algn="ctr">
              <a:buNone/>
              <a:defRPr>
                <a:solidFill>
                  <a:schemeClr val="tx1">
                    <a:tint val="75000"/>
                  </a:schemeClr>
                </a:solidFill>
              </a:defRPr>
            </a:lvl3pPr>
            <a:lvl4pPr marL="6582676" indent="0" algn="ctr">
              <a:buNone/>
              <a:defRPr>
                <a:solidFill>
                  <a:schemeClr val="tx1">
                    <a:tint val="75000"/>
                  </a:schemeClr>
                </a:solidFill>
              </a:defRPr>
            </a:lvl4pPr>
            <a:lvl5pPr marL="8776900" indent="0" algn="ctr">
              <a:buNone/>
              <a:defRPr>
                <a:solidFill>
                  <a:schemeClr val="tx1">
                    <a:tint val="75000"/>
                  </a:schemeClr>
                </a:solidFill>
              </a:defRPr>
            </a:lvl5pPr>
            <a:lvl6pPr marL="10971125" indent="0" algn="ctr">
              <a:buNone/>
              <a:defRPr>
                <a:solidFill>
                  <a:schemeClr val="tx1">
                    <a:tint val="75000"/>
                  </a:schemeClr>
                </a:solidFill>
              </a:defRPr>
            </a:lvl6pPr>
            <a:lvl7pPr marL="13165352" indent="0" algn="ctr">
              <a:buNone/>
              <a:defRPr>
                <a:solidFill>
                  <a:schemeClr val="tx1">
                    <a:tint val="75000"/>
                  </a:schemeClr>
                </a:solidFill>
              </a:defRPr>
            </a:lvl7pPr>
            <a:lvl8pPr marL="15359576" indent="0" algn="ctr">
              <a:buNone/>
              <a:defRPr>
                <a:solidFill>
                  <a:schemeClr val="tx1">
                    <a:tint val="75000"/>
                  </a:schemeClr>
                </a:solidFill>
              </a:defRPr>
            </a:lvl8pPr>
            <a:lvl9pPr marL="17553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127A0DD-8CBC-0E4C-AEA0-32417C7A53DA}"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CEC54A-8AA1-E74A-8632-C7152D116C6A}" type="slidenum">
              <a:rPr lang="en-US" smtClean="0"/>
              <a:t>‹#›</a:t>
            </a:fld>
            <a:endParaRPr lang="en-US"/>
          </a:p>
        </p:txBody>
      </p:sp>
    </p:spTree>
    <p:extLst>
      <p:ext uri="{BB962C8B-B14F-4D97-AF65-F5344CB8AC3E}">
        <p14:creationId xmlns:p14="http://schemas.microsoft.com/office/powerpoint/2010/main" val="2496914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27A0DD-8CBC-0E4C-AEA0-32417C7A53DA}"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CEC54A-8AA1-E74A-8632-C7152D116C6A}" type="slidenum">
              <a:rPr lang="en-US" smtClean="0"/>
              <a:t>‹#›</a:t>
            </a:fld>
            <a:endParaRPr lang="en-US"/>
          </a:p>
        </p:txBody>
      </p:sp>
    </p:spTree>
    <p:extLst>
      <p:ext uri="{BB962C8B-B14F-4D97-AF65-F5344CB8AC3E}">
        <p14:creationId xmlns:p14="http://schemas.microsoft.com/office/powerpoint/2010/main" val="552441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27A0DD-8CBC-0E4C-AEA0-32417C7A53DA}"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CEC54A-8AA1-E74A-8632-C7152D116C6A}" type="slidenum">
              <a:rPr lang="en-US" smtClean="0"/>
              <a:t>‹#›</a:t>
            </a:fld>
            <a:endParaRPr lang="en-US"/>
          </a:p>
        </p:txBody>
      </p:sp>
    </p:spTree>
    <p:extLst>
      <p:ext uri="{BB962C8B-B14F-4D97-AF65-F5344CB8AC3E}">
        <p14:creationId xmlns:p14="http://schemas.microsoft.com/office/powerpoint/2010/main" val="4075256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27A0DD-8CBC-0E4C-AEA0-32417C7A53DA}"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CEC54A-8AA1-E74A-8632-C7152D116C6A}" type="slidenum">
              <a:rPr lang="en-US" smtClean="0"/>
              <a:t>‹#›</a:t>
            </a:fld>
            <a:endParaRPr lang="en-US"/>
          </a:p>
        </p:txBody>
      </p:sp>
    </p:spTree>
    <p:extLst>
      <p:ext uri="{BB962C8B-B14F-4D97-AF65-F5344CB8AC3E}">
        <p14:creationId xmlns:p14="http://schemas.microsoft.com/office/powerpoint/2010/main" val="1095232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3"/>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9"/>
            <a:ext cx="37307520" cy="7200897"/>
          </a:xfrm>
        </p:spPr>
        <p:txBody>
          <a:bodyPr anchor="b"/>
          <a:lstStyle>
            <a:lvl1pPr marL="0" indent="0">
              <a:buNone/>
              <a:defRPr sz="9600">
                <a:solidFill>
                  <a:schemeClr val="tx1">
                    <a:tint val="75000"/>
                  </a:schemeClr>
                </a:solidFill>
              </a:defRPr>
            </a:lvl1pPr>
            <a:lvl2pPr marL="2194225" indent="0">
              <a:buNone/>
              <a:defRPr sz="8700">
                <a:solidFill>
                  <a:schemeClr val="tx1">
                    <a:tint val="75000"/>
                  </a:schemeClr>
                </a:solidFill>
              </a:defRPr>
            </a:lvl2pPr>
            <a:lvl3pPr marL="4388451" indent="0">
              <a:buNone/>
              <a:defRPr sz="7700">
                <a:solidFill>
                  <a:schemeClr val="tx1">
                    <a:tint val="75000"/>
                  </a:schemeClr>
                </a:solidFill>
              </a:defRPr>
            </a:lvl3pPr>
            <a:lvl4pPr marL="6582676" indent="0">
              <a:buNone/>
              <a:defRPr sz="6700">
                <a:solidFill>
                  <a:schemeClr val="tx1">
                    <a:tint val="75000"/>
                  </a:schemeClr>
                </a:solidFill>
              </a:defRPr>
            </a:lvl4pPr>
            <a:lvl5pPr marL="8776900" indent="0">
              <a:buNone/>
              <a:defRPr sz="6700">
                <a:solidFill>
                  <a:schemeClr val="tx1">
                    <a:tint val="75000"/>
                  </a:schemeClr>
                </a:solidFill>
              </a:defRPr>
            </a:lvl5pPr>
            <a:lvl6pPr marL="10971125" indent="0">
              <a:buNone/>
              <a:defRPr sz="6700">
                <a:solidFill>
                  <a:schemeClr val="tx1">
                    <a:tint val="75000"/>
                  </a:schemeClr>
                </a:solidFill>
              </a:defRPr>
            </a:lvl6pPr>
            <a:lvl7pPr marL="13165352" indent="0">
              <a:buNone/>
              <a:defRPr sz="6700">
                <a:solidFill>
                  <a:schemeClr val="tx1">
                    <a:tint val="75000"/>
                  </a:schemeClr>
                </a:solidFill>
              </a:defRPr>
            </a:lvl7pPr>
            <a:lvl8pPr marL="15359576" indent="0">
              <a:buNone/>
              <a:defRPr sz="6700">
                <a:solidFill>
                  <a:schemeClr val="tx1">
                    <a:tint val="75000"/>
                  </a:schemeClr>
                </a:solidFill>
              </a:defRPr>
            </a:lvl8pPr>
            <a:lvl9pPr marL="1755380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27A0DD-8CBC-0E4C-AEA0-32417C7A53DA}"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CEC54A-8AA1-E74A-8632-C7152D116C6A}" type="slidenum">
              <a:rPr lang="en-US" smtClean="0"/>
              <a:t>‹#›</a:t>
            </a:fld>
            <a:endParaRPr lang="en-US"/>
          </a:p>
        </p:txBody>
      </p:sp>
    </p:spTree>
    <p:extLst>
      <p:ext uri="{BB962C8B-B14F-4D97-AF65-F5344CB8AC3E}">
        <p14:creationId xmlns:p14="http://schemas.microsoft.com/office/powerpoint/2010/main" val="526715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7680965"/>
            <a:ext cx="19385280" cy="21724623"/>
          </a:xfrm>
        </p:spPr>
        <p:txBody>
          <a:bodyPr/>
          <a:lstStyle>
            <a:lvl1pPr>
              <a:defRPr sz="13500"/>
            </a:lvl1pPr>
            <a:lvl2pPr>
              <a:defRPr sz="116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7680965"/>
            <a:ext cx="19385280" cy="21724623"/>
          </a:xfrm>
        </p:spPr>
        <p:txBody>
          <a:bodyPr/>
          <a:lstStyle>
            <a:lvl1pPr>
              <a:defRPr sz="13500"/>
            </a:lvl1pPr>
            <a:lvl2pPr>
              <a:defRPr sz="116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127A0DD-8CBC-0E4C-AEA0-32417C7A53DA}" type="datetimeFigureOut">
              <a:rPr lang="en-US" smtClean="0"/>
              <a:t>4/29/2023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CEC54A-8AA1-E74A-8632-C7152D116C6A}" type="slidenum">
              <a:rPr lang="en-US" smtClean="0"/>
              <a:t>‹#›</a:t>
            </a:fld>
            <a:endParaRPr lang="en-US"/>
          </a:p>
        </p:txBody>
      </p:sp>
    </p:spTree>
    <p:extLst>
      <p:ext uri="{BB962C8B-B14F-4D97-AF65-F5344CB8AC3E}">
        <p14:creationId xmlns:p14="http://schemas.microsoft.com/office/powerpoint/2010/main" val="167591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1" y="7368546"/>
            <a:ext cx="19392902" cy="3070857"/>
          </a:xfrm>
        </p:spPr>
        <p:txBody>
          <a:bodyPr anchor="b"/>
          <a:lstStyle>
            <a:lvl1pPr marL="0" indent="0">
              <a:buNone/>
              <a:defRPr sz="11600" b="1"/>
            </a:lvl1pPr>
            <a:lvl2pPr marL="2194225" indent="0">
              <a:buNone/>
              <a:defRPr sz="9600" b="1"/>
            </a:lvl2pPr>
            <a:lvl3pPr marL="4388451" indent="0">
              <a:buNone/>
              <a:defRPr sz="8700" b="1"/>
            </a:lvl3pPr>
            <a:lvl4pPr marL="6582676" indent="0">
              <a:buNone/>
              <a:defRPr sz="7700" b="1"/>
            </a:lvl4pPr>
            <a:lvl5pPr marL="8776900" indent="0">
              <a:buNone/>
              <a:defRPr sz="7700" b="1"/>
            </a:lvl5pPr>
            <a:lvl6pPr marL="10971125" indent="0">
              <a:buNone/>
              <a:defRPr sz="7700" b="1"/>
            </a:lvl6pPr>
            <a:lvl7pPr marL="13165352" indent="0">
              <a:buNone/>
              <a:defRPr sz="7700" b="1"/>
            </a:lvl7pPr>
            <a:lvl8pPr marL="15359576" indent="0">
              <a:buNone/>
              <a:defRPr sz="7700" b="1"/>
            </a:lvl8pPr>
            <a:lvl9pPr marL="1755380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1" y="10439400"/>
            <a:ext cx="19392902" cy="18966183"/>
          </a:xfrm>
        </p:spPr>
        <p:txBody>
          <a:bodyPr/>
          <a:lstStyle>
            <a:lvl1pPr>
              <a:defRPr sz="116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6"/>
            <a:ext cx="19400520" cy="3070857"/>
          </a:xfrm>
        </p:spPr>
        <p:txBody>
          <a:bodyPr anchor="b"/>
          <a:lstStyle>
            <a:lvl1pPr marL="0" indent="0">
              <a:buNone/>
              <a:defRPr sz="11600" b="1"/>
            </a:lvl1pPr>
            <a:lvl2pPr marL="2194225" indent="0">
              <a:buNone/>
              <a:defRPr sz="9600" b="1"/>
            </a:lvl2pPr>
            <a:lvl3pPr marL="4388451" indent="0">
              <a:buNone/>
              <a:defRPr sz="8700" b="1"/>
            </a:lvl3pPr>
            <a:lvl4pPr marL="6582676" indent="0">
              <a:buNone/>
              <a:defRPr sz="7700" b="1"/>
            </a:lvl4pPr>
            <a:lvl5pPr marL="8776900" indent="0">
              <a:buNone/>
              <a:defRPr sz="7700" b="1"/>
            </a:lvl5pPr>
            <a:lvl6pPr marL="10971125" indent="0">
              <a:buNone/>
              <a:defRPr sz="7700" b="1"/>
            </a:lvl6pPr>
            <a:lvl7pPr marL="13165352" indent="0">
              <a:buNone/>
              <a:defRPr sz="7700" b="1"/>
            </a:lvl7pPr>
            <a:lvl8pPr marL="15359576" indent="0">
              <a:buNone/>
              <a:defRPr sz="7700" b="1"/>
            </a:lvl8pPr>
            <a:lvl9pPr marL="1755380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3" y="10439400"/>
            <a:ext cx="19400520" cy="18966183"/>
          </a:xfrm>
        </p:spPr>
        <p:txBody>
          <a:bodyPr/>
          <a:lstStyle>
            <a:lvl1pPr>
              <a:defRPr sz="116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127A0DD-8CBC-0E4C-AEA0-32417C7A53DA}" type="datetimeFigureOut">
              <a:rPr lang="en-US" smtClean="0"/>
              <a:t>4/29/2023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CEC54A-8AA1-E74A-8632-C7152D116C6A}" type="slidenum">
              <a:rPr lang="en-US" smtClean="0"/>
              <a:t>‹#›</a:t>
            </a:fld>
            <a:endParaRPr lang="en-US"/>
          </a:p>
        </p:txBody>
      </p:sp>
    </p:spTree>
    <p:extLst>
      <p:ext uri="{BB962C8B-B14F-4D97-AF65-F5344CB8AC3E}">
        <p14:creationId xmlns:p14="http://schemas.microsoft.com/office/powerpoint/2010/main" val="885396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127A0DD-8CBC-0E4C-AEA0-32417C7A53DA}" type="datetimeFigureOut">
              <a:rPr lang="en-US" smtClean="0"/>
              <a:t>4/29/2023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CEC54A-8AA1-E74A-8632-C7152D116C6A}" type="slidenum">
              <a:rPr lang="en-US" smtClean="0"/>
              <a:t>‹#›</a:t>
            </a:fld>
            <a:endParaRPr lang="en-US"/>
          </a:p>
        </p:txBody>
      </p:sp>
    </p:spTree>
    <p:extLst>
      <p:ext uri="{BB962C8B-B14F-4D97-AF65-F5344CB8AC3E}">
        <p14:creationId xmlns:p14="http://schemas.microsoft.com/office/powerpoint/2010/main" val="3820940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27A0DD-8CBC-0E4C-AEA0-32417C7A53DA}" type="datetimeFigureOut">
              <a:rPr lang="en-US" smtClean="0"/>
              <a:t>4/29/2023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CEC54A-8AA1-E74A-8632-C7152D116C6A}" type="slidenum">
              <a:rPr lang="en-US" smtClean="0"/>
              <a:t>‹#›</a:t>
            </a:fld>
            <a:endParaRPr lang="en-US"/>
          </a:p>
        </p:txBody>
      </p:sp>
    </p:spTree>
    <p:extLst>
      <p:ext uri="{BB962C8B-B14F-4D97-AF65-F5344CB8AC3E}">
        <p14:creationId xmlns:p14="http://schemas.microsoft.com/office/powerpoint/2010/main" val="3445708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5"/>
            <a:ext cx="24536400" cy="28094943"/>
          </a:xfrm>
        </p:spPr>
        <p:txBody>
          <a:bodyPr/>
          <a:lstStyle>
            <a:lvl1pPr>
              <a:defRPr sz="15400"/>
            </a:lvl1pPr>
            <a:lvl2pPr>
              <a:defRPr sz="13500"/>
            </a:lvl2pPr>
            <a:lvl3pPr>
              <a:defRPr sz="116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5"/>
            <a:ext cx="14439902" cy="22517103"/>
          </a:xfrm>
        </p:spPr>
        <p:txBody>
          <a:bodyPr/>
          <a:lstStyle>
            <a:lvl1pPr marL="0" indent="0">
              <a:buNone/>
              <a:defRPr sz="6700"/>
            </a:lvl1pPr>
            <a:lvl2pPr marL="2194225" indent="0">
              <a:buNone/>
              <a:defRPr sz="5800"/>
            </a:lvl2pPr>
            <a:lvl3pPr marL="4388451" indent="0">
              <a:buNone/>
              <a:defRPr sz="4800"/>
            </a:lvl3pPr>
            <a:lvl4pPr marL="6582676" indent="0">
              <a:buNone/>
              <a:defRPr sz="4300"/>
            </a:lvl4pPr>
            <a:lvl5pPr marL="8776900" indent="0">
              <a:buNone/>
              <a:defRPr sz="4300"/>
            </a:lvl5pPr>
            <a:lvl6pPr marL="10971125" indent="0">
              <a:buNone/>
              <a:defRPr sz="4300"/>
            </a:lvl6pPr>
            <a:lvl7pPr marL="13165352" indent="0">
              <a:buNone/>
              <a:defRPr sz="4300"/>
            </a:lvl7pPr>
            <a:lvl8pPr marL="15359576" indent="0">
              <a:buNone/>
              <a:defRPr sz="4300"/>
            </a:lvl8pPr>
            <a:lvl9pPr marL="1755380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2127A0DD-8CBC-0E4C-AEA0-32417C7A53DA}" type="datetimeFigureOut">
              <a:rPr lang="en-US" smtClean="0"/>
              <a:t>4/29/2023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CEC54A-8AA1-E74A-8632-C7152D116C6A}" type="slidenum">
              <a:rPr lang="en-US" smtClean="0"/>
              <a:t>‹#›</a:t>
            </a:fld>
            <a:endParaRPr lang="en-US"/>
          </a:p>
        </p:txBody>
      </p:sp>
    </p:spTree>
    <p:extLst>
      <p:ext uri="{BB962C8B-B14F-4D97-AF65-F5344CB8AC3E}">
        <p14:creationId xmlns:p14="http://schemas.microsoft.com/office/powerpoint/2010/main" val="1530838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3"/>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225" indent="0">
              <a:buNone/>
              <a:defRPr sz="13500"/>
            </a:lvl2pPr>
            <a:lvl3pPr marL="4388451" indent="0">
              <a:buNone/>
              <a:defRPr sz="11600"/>
            </a:lvl3pPr>
            <a:lvl4pPr marL="6582676" indent="0">
              <a:buNone/>
              <a:defRPr sz="9600"/>
            </a:lvl4pPr>
            <a:lvl5pPr marL="8776900" indent="0">
              <a:buNone/>
              <a:defRPr sz="9600"/>
            </a:lvl5pPr>
            <a:lvl6pPr marL="10971125" indent="0">
              <a:buNone/>
              <a:defRPr sz="9600"/>
            </a:lvl6pPr>
            <a:lvl7pPr marL="13165352" indent="0">
              <a:buNone/>
              <a:defRPr sz="9600"/>
            </a:lvl7pPr>
            <a:lvl8pPr marL="15359576" indent="0">
              <a:buNone/>
              <a:defRPr sz="9600"/>
            </a:lvl8pPr>
            <a:lvl9pPr marL="17553800" indent="0">
              <a:buNone/>
              <a:defRPr sz="9600"/>
            </a:lvl9pPr>
          </a:lstStyle>
          <a:p>
            <a:endParaRPr lang="en-US"/>
          </a:p>
        </p:txBody>
      </p:sp>
      <p:sp>
        <p:nvSpPr>
          <p:cNvPr id="4" name="Text Placeholder 3"/>
          <p:cNvSpPr>
            <a:spLocks noGrp="1"/>
          </p:cNvSpPr>
          <p:nvPr>
            <p:ph type="body" sz="half" idx="2"/>
          </p:nvPr>
        </p:nvSpPr>
        <p:spPr>
          <a:xfrm>
            <a:off x="8602982" y="25763226"/>
            <a:ext cx="26334720" cy="3863337"/>
          </a:xfrm>
        </p:spPr>
        <p:txBody>
          <a:bodyPr/>
          <a:lstStyle>
            <a:lvl1pPr marL="0" indent="0">
              <a:buNone/>
              <a:defRPr sz="6700"/>
            </a:lvl1pPr>
            <a:lvl2pPr marL="2194225" indent="0">
              <a:buNone/>
              <a:defRPr sz="5800"/>
            </a:lvl2pPr>
            <a:lvl3pPr marL="4388451" indent="0">
              <a:buNone/>
              <a:defRPr sz="4800"/>
            </a:lvl3pPr>
            <a:lvl4pPr marL="6582676" indent="0">
              <a:buNone/>
              <a:defRPr sz="4300"/>
            </a:lvl4pPr>
            <a:lvl5pPr marL="8776900" indent="0">
              <a:buNone/>
              <a:defRPr sz="4300"/>
            </a:lvl5pPr>
            <a:lvl6pPr marL="10971125" indent="0">
              <a:buNone/>
              <a:defRPr sz="4300"/>
            </a:lvl6pPr>
            <a:lvl7pPr marL="13165352" indent="0">
              <a:buNone/>
              <a:defRPr sz="4300"/>
            </a:lvl7pPr>
            <a:lvl8pPr marL="15359576" indent="0">
              <a:buNone/>
              <a:defRPr sz="4300"/>
            </a:lvl8pPr>
            <a:lvl9pPr marL="1755380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2127A0DD-8CBC-0E4C-AEA0-32417C7A53DA}" type="datetimeFigureOut">
              <a:rPr lang="en-US" smtClean="0"/>
              <a:t>4/29/2023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CEC54A-8AA1-E74A-8632-C7152D116C6A}" type="slidenum">
              <a:rPr lang="en-US" smtClean="0"/>
              <a:t>‹#›</a:t>
            </a:fld>
            <a:endParaRPr lang="en-US"/>
          </a:p>
        </p:txBody>
      </p:sp>
    </p:spTree>
    <p:extLst>
      <p:ext uri="{BB962C8B-B14F-4D97-AF65-F5344CB8AC3E}">
        <p14:creationId xmlns:p14="http://schemas.microsoft.com/office/powerpoint/2010/main" val="3094049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45" tIns="219422" rIns="438845" bIns="219422" rtlCol="0" anchor="ctr">
            <a:normAutofit/>
          </a:bodyPr>
          <a:lstStyle/>
          <a:p>
            <a:r>
              <a:rPr lang="en-US"/>
              <a:t>Click to edit Master title style</a:t>
            </a:r>
          </a:p>
        </p:txBody>
      </p:sp>
      <p:sp>
        <p:nvSpPr>
          <p:cNvPr id="3" name="Text Placeholder 2"/>
          <p:cNvSpPr>
            <a:spLocks noGrp="1"/>
          </p:cNvSpPr>
          <p:nvPr>
            <p:ph type="body" idx="1"/>
          </p:nvPr>
        </p:nvSpPr>
        <p:spPr>
          <a:xfrm>
            <a:off x="2194560" y="7680965"/>
            <a:ext cx="39502080" cy="21724623"/>
          </a:xfrm>
          <a:prstGeom prst="rect">
            <a:avLst/>
          </a:prstGeom>
        </p:spPr>
        <p:txBody>
          <a:bodyPr vert="horz" lIns="438845" tIns="219422" rIns="438845" bIns="219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45" tIns="219422" rIns="438845" bIns="219422" rtlCol="0" anchor="ctr"/>
          <a:lstStyle>
            <a:lvl1pPr algn="l">
              <a:defRPr sz="5800">
                <a:solidFill>
                  <a:schemeClr val="tx1">
                    <a:tint val="75000"/>
                  </a:schemeClr>
                </a:solidFill>
              </a:defRPr>
            </a:lvl1pPr>
          </a:lstStyle>
          <a:p>
            <a:fld id="{2127A0DD-8CBC-0E4C-AEA0-32417C7A53DA}" type="datetimeFigureOut">
              <a:rPr lang="en-US" smtClean="0"/>
              <a:t>4/29/2023</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45" tIns="219422" rIns="438845" bIns="219422"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45" tIns="219422" rIns="438845" bIns="219422" rtlCol="0" anchor="ctr"/>
          <a:lstStyle>
            <a:lvl1pPr algn="r">
              <a:defRPr sz="5800">
                <a:solidFill>
                  <a:schemeClr val="tx1">
                    <a:tint val="75000"/>
                  </a:schemeClr>
                </a:solidFill>
              </a:defRPr>
            </a:lvl1pPr>
          </a:lstStyle>
          <a:p>
            <a:fld id="{3CCEC54A-8AA1-E74A-8632-C7152D116C6A}" type="slidenum">
              <a:rPr lang="en-US" smtClean="0"/>
              <a:t>‹#›</a:t>
            </a:fld>
            <a:endParaRPr lang="en-US"/>
          </a:p>
        </p:txBody>
      </p:sp>
    </p:spTree>
    <p:extLst>
      <p:ext uri="{BB962C8B-B14F-4D97-AF65-F5344CB8AC3E}">
        <p14:creationId xmlns:p14="http://schemas.microsoft.com/office/powerpoint/2010/main" val="14353999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225" rtl="0" eaLnBrk="1" latinLnBrk="0" hangingPunct="1">
        <a:spcBef>
          <a:spcPct val="0"/>
        </a:spcBef>
        <a:buNone/>
        <a:defRPr sz="21100" kern="1200">
          <a:solidFill>
            <a:schemeClr val="tx1"/>
          </a:solidFill>
          <a:latin typeface="+mj-lt"/>
          <a:ea typeface="+mj-ea"/>
          <a:cs typeface="+mj-cs"/>
        </a:defRPr>
      </a:lvl1pPr>
    </p:titleStyle>
    <p:bodyStyle>
      <a:lvl1pPr marL="1645669" indent="-1645669" algn="l" defTabSz="2194225" rtl="0" eaLnBrk="1" latinLnBrk="0" hangingPunct="1">
        <a:spcBef>
          <a:spcPct val="20000"/>
        </a:spcBef>
        <a:buFont typeface="Arial"/>
        <a:buChar char="•"/>
        <a:defRPr sz="15400" kern="1200">
          <a:solidFill>
            <a:schemeClr val="tx1"/>
          </a:solidFill>
          <a:latin typeface="+mn-lt"/>
          <a:ea typeface="+mn-ea"/>
          <a:cs typeface="+mn-cs"/>
        </a:defRPr>
      </a:lvl1pPr>
      <a:lvl2pPr marL="3565615" indent="-1371390" algn="l" defTabSz="2194225" rtl="0" eaLnBrk="1" latinLnBrk="0" hangingPunct="1">
        <a:spcBef>
          <a:spcPct val="20000"/>
        </a:spcBef>
        <a:buFont typeface="Arial"/>
        <a:buChar char="–"/>
        <a:defRPr sz="13500" kern="1200">
          <a:solidFill>
            <a:schemeClr val="tx1"/>
          </a:solidFill>
          <a:latin typeface="+mn-lt"/>
          <a:ea typeface="+mn-ea"/>
          <a:cs typeface="+mn-cs"/>
        </a:defRPr>
      </a:lvl2pPr>
      <a:lvl3pPr marL="5485564" indent="-1097112" algn="l" defTabSz="2194225" rtl="0" eaLnBrk="1" latinLnBrk="0" hangingPunct="1">
        <a:spcBef>
          <a:spcPct val="20000"/>
        </a:spcBef>
        <a:buFont typeface="Arial"/>
        <a:buChar char="•"/>
        <a:defRPr sz="11600" kern="1200">
          <a:solidFill>
            <a:schemeClr val="tx1"/>
          </a:solidFill>
          <a:latin typeface="+mn-lt"/>
          <a:ea typeface="+mn-ea"/>
          <a:cs typeface="+mn-cs"/>
        </a:defRPr>
      </a:lvl3pPr>
      <a:lvl4pPr marL="7679788" indent="-1097112" algn="l" defTabSz="2194225" rtl="0" eaLnBrk="1" latinLnBrk="0" hangingPunct="1">
        <a:spcBef>
          <a:spcPct val="20000"/>
        </a:spcBef>
        <a:buFont typeface="Arial"/>
        <a:buChar char="–"/>
        <a:defRPr sz="9600" kern="1200">
          <a:solidFill>
            <a:schemeClr val="tx1"/>
          </a:solidFill>
          <a:latin typeface="+mn-lt"/>
          <a:ea typeface="+mn-ea"/>
          <a:cs typeface="+mn-cs"/>
        </a:defRPr>
      </a:lvl4pPr>
      <a:lvl5pPr marL="9874014" indent="-1097112" algn="l" defTabSz="2194225" rtl="0" eaLnBrk="1" latinLnBrk="0" hangingPunct="1">
        <a:spcBef>
          <a:spcPct val="20000"/>
        </a:spcBef>
        <a:buFont typeface="Arial"/>
        <a:buChar char="»"/>
        <a:defRPr sz="9600" kern="1200">
          <a:solidFill>
            <a:schemeClr val="tx1"/>
          </a:solidFill>
          <a:latin typeface="+mn-lt"/>
          <a:ea typeface="+mn-ea"/>
          <a:cs typeface="+mn-cs"/>
        </a:defRPr>
      </a:lvl5pPr>
      <a:lvl6pPr marL="12068239" indent="-1097112" algn="l" defTabSz="2194225" rtl="0" eaLnBrk="1" latinLnBrk="0" hangingPunct="1">
        <a:spcBef>
          <a:spcPct val="20000"/>
        </a:spcBef>
        <a:buFont typeface="Arial"/>
        <a:buChar char="•"/>
        <a:defRPr sz="9600" kern="1200">
          <a:solidFill>
            <a:schemeClr val="tx1"/>
          </a:solidFill>
          <a:latin typeface="+mn-lt"/>
          <a:ea typeface="+mn-ea"/>
          <a:cs typeface="+mn-cs"/>
        </a:defRPr>
      </a:lvl6pPr>
      <a:lvl7pPr marL="14262463" indent="-1097112" algn="l" defTabSz="2194225" rtl="0" eaLnBrk="1" latinLnBrk="0" hangingPunct="1">
        <a:spcBef>
          <a:spcPct val="20000"/>
        </a:spcBef>
        <a:buFont typeface="Arial"/>
        <a:buChar char="•"/>
        <a:defRPr sz="9600" kern="1200">
          <a:solidFill>
            <a:schemeClr val="tx1"/>
          </a:solidFill>
          <a:latin typeface="+mn-lt"/>
          <a:ea typeface="+mn-ea"/>
          <a:cs typeface="+mn-cs"/>
        </a:defRPr>
      </a:lvl7pPr>
      <a:lvl8pPr marL="16456689" indent="-1097112" algn="l" defTabSz="2194225" rtl="0" eaLnBrk="1" latinLnBrk="0" hangingPunct="1">
        <a:spcBef>
          <a:spcPct val="20000"/>
        </a:spcBef>
        <a:buFont typeface="Arial"/>
        <a:buChar char="•"/>
        <a:defRPr sz="9600" kern="1200">
          <a:solidFill>
            <a:schemeClr val="tx1"/>
          </a:solidFill>
          <a:latin typeface="+mn-lt"/>
          <a:ea typeface="+mn-ea"/>
          <a:cs typeface="+mn-cs"/>
        </a:defRPr>
      </a:lvl8pPr>
      <a:lvl9pPr marL="18650914" indent="-1097112" algn="l" defTabSz="219422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225" rtl="0" eaLnBrk="1" latinLnBrk="0" hangingPunct="1">
        <a:defRPr sz="8700" kern="1200">
          <a:solidFill>
            <a:schemeClr val="tx1"/>
          </a:solidFill>
          <a:latin typeface="+mn-lt"/>
          <a:ea typeface="+mn-ea"/>
          <a:cs typeface="+mn-cs"/>
        </a:defRPr>
      </a:lvl1pPr>
      <a:lvl2pPr marL="2194225" algn="l" defTabSz="2194225" rtl="0" eaLnBrk="1" latinLnBrk="0" hangingPunct="1">
        <a:defRPr sz="8700" kern="1200">
          <a:solidFill>
            <a:schemeClr val="tx1"/>
          </a:solidFill>
          <a:latin typeface="+mn-lt"/>
          <a:ea typeface="+mn-ea"/>
          <a:cs typeface="+mn-cs"/>
        </a:defRPr>
      </a:lvl2pPr>
      <a:lvl3pPr marL="4388451" algn="l" defTabSz="2194225" rtl="0" eaLnBrk="1" latinLnBrk="0" hangingPunct="1">
        <a:defRPr sz="8700" kern="1200">
          <a:solidFill>
            <a:schemeClr val="tx1"/>
          </a:solidFill>
          <a:latin typeface="+mn-lt"/>
          <a:ea typeface="+mn-ea"/>
          <a:cs typeface="+mn-cs"/>
        </a:defRPr>
      </a:lvl3pPr>
      <a:lvl4pPr marL="6582676" algn="l" defTabSz="2194225" rtl="0" eaLnBrk="1" latinLnBrk="0" hangingPunct="1">
        <a:defRPr sz="8700" kern="1200">
          <a:solidFill>
            <a:schemeClr val="tx1"/>
          </a:solidFill>
          <a:latin typeface="+mn-lt"/>
          <a:ea typeface="+mn-ea"/>
          <a:cs typeface="+mn-cs"/>
        </a:defRPr>
      </a:lvl4pPr>
      <a:lvl5pPr marL="8776900" algn="l" defTabSz="2194225" rtl="0" eaLnBrk="1" latinLnBrk="0" hangingPunct="1">
        <a:defRPr sz="8700" kern="1200">
          <a:solidFill>
            <a:schemeClr val="tx1"/>
          </a:solidFill>
          <a:latin typeface="+mn-lt"/>
          <a:ea typeface="+mn-ea"/>
          <a:cs typeface="+mn-cs"/>
        </a:defRPr>
      </a:lvl5pPr>
      <a:lvl6pPr marL="10971125" algn="l" defTabSz="2194225" rtl="0" eaLnBrk="1" latinLnBrk="0" hangingPunct="1">
        <a:defRPr sz="8700" kern="1200">
          <a:solidFill>
            <a:schemeClr val="tx1"/>
          </a:solidFill>
          <a:latin typeface="+mn-lt"/>
          <a:ea typeface="+mn-ea"/>
          <a:cs typeface="+mn-cs"/>
        </a:defRPr>
      </a:lvl6pPr>
      <a:lvl7pPr marL="13165352" algn="l" defTabSz="2194225" rtl="0" eaLnBrk="1" latinLnBrk="0" hangingPunct="1">
        <a:defRPr sz="8700" kern="1200">
          <a:solidFill>
            <a:schemeClr val="tx1"/>
          </a:solidFill>
          <a:latin typeface="+mn-lt"/>
          <a:ea typeface="+mn-ea"/>
          <a:cs typeface="+mn-cs"/>
        </a:defRPr>
      </a:lvl7pPr>
      <a:lvl8pPr marL="15359576" algn="l" defTabSz="2194225" rtl="0" eaLnBrk="1" latinLnBrk="0" hangingPunct="1">
        <a:defRPr sz="8700" kern="1200">
          <a:solidFill>
            <a:schemeClr val="tx1"/>
          </a:solidFill>
          <a:latin typeface="+mn-lt"/>
          <a:ea typeface="+mn-ea"/>
          <a:cs typeface="+mn-cs"/>
        </a:defRPr>
      </a:lvl8pPr>
      <a:lvl9pPr marL="17553800" algn="l" defTabSz="2194225"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hyperlink" Target="https://www.islandpacket.com/news/local/article178140686.html" TargetMode="External"/><Relationship Id="rId12" Type="http://schemas.openxmlformats.org/officeDocument/2006/relationships/image" Target="../media/image9.png"/><Relationship Id="rId2" Type="http://schemas.openxmlformats.org/officeDocument/2006/relationships/image" Target="../media/image1.png"/><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8.jpeg"/><Relationship Id="rId5" Type="http://schemas.microsoft.com/office/2007/relationships/hdphoto" Target="../media/hdphoto1.wdp"/><Relationship Id="rId15" Type="http://schemas.openxmlformats.org/officeDocument/2006/relationships/image" Target="../media/image12.png"/><Relationship Id="rId10" Type="http://schemas.openxmlformats.org/officeDocument/2006/relationships/image" Target="../media/image7.jpeg"/><Relationship Id="rId4" Type="http://schemas.openxmlformats.org/officeDocument/2006/relationships/image" Target="../media/image3.png"/><Relationship Id="rId9" Type="http://schemas.openxmlformats.org/officeDocument/2006/relationships/image" Target="../media/image6.jpe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9434751-0BFD-6893-DDDF-437C1271C490}"/>
              </a:ext>
            </a:extLst>
          </p:cNvPr>
          <p:cNvSpPr/>
          <p:nvPr/>
        </p:nvSpPr>
        <p:spPr>
          <a:xfrm>
            <a:off x="29129291" y="15633550"/>
            <a:ext cx="14426045" cy="16532421"/>
          </a:xfrm>
          <a:prstGeom prst="rect">
            <a:avLst/>
          </a:prstGeom>
          <a:solidFill>
            <a:srgbClr val="A73E43"/>
          </a:solidFill>
          <a:ln w="762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a:p>
        </p:txBody>
      </p:sp>
      <p:sp>
        <p:nvSpPr>
          <p:cNvPr id="47" name="Rectangle 46">
            <a:extLst>
              <a:ext uri="{FF2B5EF4-FFF2-40B4-BE49-F238E27FC236}">
                <a16:creationId xmlns:a16="http://schemas.microsoft.com/office/drawing/2014/main" id="{EB6A641B-290B-4F44-9AB1-28D96CB0BD71}"/>
              </a:ext>
            </a:extLst>
          </p:cNvPr>
          <p:cNvSpPr/>
          <p:nvPr/>
        </p:nvSpPr>
        <p:spPr>
          <a:xfrm>
            <a:off x="29057423" y="560418"/>
            <a:ext cx="14426046" cy="14541628"/>
          </a:xfrm>
          <a:prstGeom prst="rect">
            <a:avLst/>
          </a:prstGeom>
          <a:solidFill>
            <a:srgbClr val="5182C0"/>
          </a:solidFill>
          <a:ln w="762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88B65CC-D001-EC42-B988-DFEB064D87C4}"/>
              </a:ext>
            </a:extLst>
          </p:cNvPr>
          <p:cNvSpPr txBox="1"/>
          <p:nvPr/>
        </p:nvSpPr>
        <p:spPr>
          <a:xfrm>
            <a:off x="29976292" y="2342387"/>
            <a:ext cx="13010304" cy="3785652"/>
          </a:xfrm>
          <a:prstGeom prst="rect">
            <a:avLst/>
          </a:prstGeom>
          <a:noFill/>
        </p:spPr>
        <p:txBody>
          <a:bodyPr wrap="square" rtlCol="0">
            <a:spAutoFit/>
          </a:bodyPr>
          <a:lstStyle/>
          <a:p>
            <a:pPr algn="just"/>
            <a:r>
              <a:rPr lang="en-AT" sz="4700">
                <a:solidFill>
                  <a:schemeClr val="bg1"/>
                </a:solidFill>
                <a:latin typeface="Helvetica" pitchFamily="2" charset="0"/>
              </a:rPr>
              <a:t>The Barnwell Tabby House was most likley contructed in the 1820s or 1830s. Tabby is a struct</a:t>
            </a:r>
            <a:r>
              <a:rPr lang="en-US" sz="4700" dirty="0">
                <a:solidFill>
                  <a:schemeClr val="bg1"/>
                </a:solidFill>
                <a:latin typeface="Helvetica" pitchFamily="2" charset="0"/>
              </a:rPr>
              <a:t>u</a:t>
            </a:r>
            <a:r>
              <a:rPr lang="en-AT" sz="4700">
                <a:solidFill>
                  <a:schemeClr val="bg1"/>
                </a:solidFill>
                <a:latin typeface="Helvetica" pitchFamily="2" charset="0"/>
              </a:rPr>
              <a:t>re made by burning oyster shells to create lime, then mixing it with water, sand, ash, and broken oyster shells.</a:t>
            </a:r>
            <a:endParaRPr lang="en-US" sz="4700" dirty="0">
              <a:solidFill>
                <a:schemeClr val="bg1"/>
              </a:solidFill>
              <a:latin typeface="Helvetica" pitchFamily="2" charset="0"/>
            </a:endParaRPr>
          </a:p>
        </p:txBody>
      </p:sp>
      <p:sp>
        <p:nvSpPr>
          <p:cNvPr id="4" name="TextBox 3"/>
          <p:cNvSpPr txBox="1"/>
          <p:nvPr/>
        </p:nvSpPr>
        <p:spPr>
          <a:xfrm>
            <a:off x="593364" y="571120"/>
            <a:ext cx="28152819" cy="3840406"/>
          </a:xfrm>
          <a:prstGeom prst="rect">
            <a:avLst/>
          </a:prstGeom>
          <a:noFill/>
        </p:spPr>
        <p:txBody>
          <a:bodyPr wrap="square" lIns="80006" tIns="40003" rIns="80006" bIns="40003" rtlCol="0" anchor="t">
            <a:spAutoFit/>
          </a:bodyPr>
          <a:lstStyle/>
          <a:p>
            <a:pPr algn="ctr"/>
            <a:r>
              <a:rPr lang="en-US" sz="8000" b="1" dirty="0">
                <a:cs typeface="Vesper Libre" pitchFamily="2" charset="77"/>
              </a:rPr>
              <a:t>Barnwell Tabby House Exploration: </a:t>
            </a:r>
            <a:br>
              <a:rPr lang="en-US" sz="7200" b="1" dirty="0">
                <a:cs typeface="Vesper Libre" pitchFamily="2" charset="77"/>
              </a:rPr>
            </a:br>
            <a:r>
              <a:rPr lang="en-US" sz="6000" b="1" dirty="0">
                <a:cs typeface="Vesper Libre" pitchFamily="2" charset="77"/>
              </a:rPr>
              <a:t>Utilizing virtual reality to expand knowledge of an historic site to a broad audience</a:t>
            </a:r>
          </a:p>
          <a:p>
            <a:pPr algn="ctr">
              <a:lnSpc>
                <a:spcPts val="7500"/>
              </a:lnSpc>
            </a:pPr>
            <a:r>
              <a:rPr lang="en-US" sz="4800" dirty="0"/>
              <a:t>Cassy Cooper, Christoph Hagenauer, </a:t>
            </a:r>
            <a:r>
              <a:rPr lang="en-US" sz="4800" dirty="0" err="1"/>
              <a:t>Tgaja</a:t>
            </a:r>
            <a:r>
              <a:rPr lang="en-US" sz="4800" dirty="0"/>
              <a:t> Johnson, Zack </a:t>
            </a:r>
            <a:r>
              <a:rPr lang="en-US" sz="4800" dirty="0" err="1"/>
              <a:t>Stillner</a:t>
            </a:r>
            <a:r>
              <a:rPr lang="en-US" sz="4800" dirty="0"/>
              <a:t>, Marco Martinez, Nithish </a:t>
            </a:r>
            <a:r>
              <a:rPr lang="en-US" sz="4800" dirty="0" err="1"/>
              <a:t>Nadham</a:t>
            </a:r>
            <a:r>
              <a:rPr lang="en-US" sz="4800" dirty="0"/>
              <a:t> </a:t>
            </a:r>
            <a:r>
              <a:rPr lang="en-US" sz="4800" dirty="0" err="1"/>
              <a:t>Dirisipamu</a:t>
            </a:r>
            <a:endParaRPr lang="en-US" sz="4800" dirty="0" err="1">
              <a:cs typeface="Calibri"/>
            </a:endParaRPr>
          </a:p>
          <a:p>
            <a:pPr algn="ctr">
              <a:lnSpc>
                <a:spcPts val="5000"/>
              </a:lnSpc>
            </a:pPr>
            <a:r>
              <a:rPr lang="en-US" sz="4800" dirty="0"/>
              <a:t>USCB Department of  Computer Science &amp; Mathematics (Faculty Mentor: Brian Canada, PhD)</a:t>
            </a:r>
            <a:r>
              <a:rPr lang="en-US" sz="4800" baseline="30000" dirty="0"/>
              <a:t> </a:t>
            </a:r>
            <a:endParaRPr lang="en-US" sz="4800" dirty="0"/>
          </a:p>
        </p:txBody>
      </p:sp>
      <p:sp>
        <p:nvSpPr>
          <p:cNvPr id="45" name="TextBox 44">
            <a:extLst>
              <a:ext uri="{FF2B5EF4-FFF2-40B4-BE49-F238E27FC236}">
                <a16:creationId xmlns:a16="http://schemas.microsoft.com/office/drawing/2014/main" id="{0B35A257-5BF5-A740-B3BA-9CD50263216D}"/>
              </a:ext>
            </a:extLst>
          </p:cNvPr>
          <p:cNvSpPr txBox="1"/>
          <p:nvPr/>
        </p:nvSpPr>
        <p:spPr>
          <a:xfrm>
            <a:off x="29361664" y="15741453"/>
            <a:ext cx="8522079" cy="1569660"/>
          </a:xfrm>
          <a:prstGeom prst="rect">
            <a:avLst/>
          </a:prstGeom>
          <a:noFill/>
        </p:spPr>
        <p:txBody>
          <a:bodyPr wrap="square" rtlCol="0">
            <a:spAutoFit/>
          </a:bodyPr>
          <a:lstStyle/>
          <a:p>
            <a:pPr algn="ctr"/>
            <a:r>
              <a:rPr lang="en-US" sz="9600" b="1" u="sng" dirty="0">
                <a:solidFill>
                  <a:schemeClr val="bg1"/>
                </a:solidFill>
              </a:rPr>
              <a:t>ARCHAEOLOGY</a:t>
            </a:r>
            <a:r>
              <a:rPr lang="en-US" sz="9600" b="0" i="0" u="none" strike="noStrike" dirty="0">
                <a:solidFill>
                  <a:schemeClr val="bg1"/>
                </a:solidFill>
                <a:effectLst/>
              </a:rPr>
              <a:t>​</a:t>
            </a:r>
            <a:endParaRPr lang="en-US" sz="9600" b="1" dirty="0">
              <a:solidFill>
                <a:schemeClr val="bg1"/>
              </a:solidFill>
            </a:endParaRPr>
          </a:p>
        </p:txBody>
      </p:sp>
      <p:sp>
        <p:nvSpPr>
          <p:cNvPr id="51" name="TextBox 50">
            <a:extLst>
              <a:ext uri="{FF2B5EF4-FFF2-40B4-BE49-F238E27FC236}">
                <a16:creationId xmlns:a16="http://schemas.microsoft.com/office/drawing/2014/main" id="{B8615335-12B7-294F-B291-AD9217EBA458}"/>
              </a:ext>
            </a:extLst>
          </p:cNvPr>
          <p:cNvSpPr txBox="1"/>
          <p:nvPr/>
        </p:nvSpPr>
        <p:spPr>
          <a:xfrm>
            <a:off x="29674762" y="17286354"/>
            <a:ext cx="13335105" cy="5262979"/>
          </a:xfrm>
          <a:prstGeom prst="rect">
            <a:avLst/>
          </a:prstGeom>
          <a:noFill/>
        </p:spPr>
        <p:txBody>
          <a:bodyPr wrap="square" rtlCol="0">
            <a:spAutoFit/>
          </a:bodyPr>
          <a:lstStyle/>
          <a:p>
            <a:pPr algn="just"/>
            <a:r>
              <a:rPr lang="en-US" sz="4800" dirty="0">
                <a:solidFill>
                  <a:schemeClr val="bg1"/>
                </a:solidFill>
                <a:latin typeface="Helvetica" pitchFamily="2" charset="0"/>
              </a:rPr>
              <a:t>A section of the Tabby House flooring was removed while said section was covered by a tarp so that no light could reach the sand beneath the floor. This was done so that the testing would tell us the last time the sand had been exposed to light, allowing for approximate dating of construction for the Tabby House.</a:t>
            </a:r>
          </a:p>
        </p:txBody>
      </p:sp>
      <p:grpSp>
        <p:nvGrpSpPr>
          <p:cNvPr id="46" name="Group 45">
            <a:extLst>
              <a:ext uri="{FF2B5EF4-FFF2-40B4-BE49-F238E27FC236}">
                <a16:creationId xmlns:a16="http://schemas.microsoft.com/office/drawing/2014/main" id="{694C3665-1620-2049-8712-7DDDAA4277FB}"/>
              </a:ext>
            </a:extLst>
          </p:cNvPr>
          <p:cNvGrpSpPr/>
          <p:nvPr/>
        </p:nvGrpSpPr>
        <p:grpSpPr>
          <a:xfrm>
            <a:off x="933003" y="31096031"/>
            <a:ext cx="4761426" cy="1252984"/>
            <a:chOff x="16415657" y="30751157"/>
            <a:chExt cx="7075378" cy="1861908"/>
          </a:xfrm>
        </p:grpSpPr>
        <p:grpSp>
          <p:nvGrpSpPr>
            <p:cNvPr id="79" name="Group 78"/>
            <p:cNvGrpSpPr/>
            <p:nvPr/>
          </p:nvGrpSpPr>
          <p:grpSpPr>
            <a:xfrm>
              <a:off x="16415657" y="30751157"/>
              <a:ext cx="7075378" cy="1861908"/>
              <a:chOff x="38762173" y="1822026"/>
              <a:chExt cx="9380220" cy="3142376"/>
            </a:xfrm>
          </p:grpSpPr>
          <p:sp>
            <p:nvSpPr>
              <p:cNvPr id="78" name="Rounded Rectangle 77"/>
              <p:cNvSpPr/>
              <p:nvPr/>
            </p:nvSpPr>
            <p:spPr>
              <a:xfrm>
                <a:off x="38762173" y="1822026"/>
                <a:ext cx="9380220" cy="3142376"/>
              </a:xfrm>
              <a:prstGeom prst="roundRect">
                <a:avLst>
                  <a:gd name="adj" fmla="val 18418"/>
                </a:avLst>
              </a:prstGeom>
              <a:ln>
                <a:solidFill>
                  <a:srgbClr val="A6A6A6"/>
                </a:solidFill>
              </a:ln>
              <a:effectLst>
                <a:outerShdw blurRad="317500" dist="2159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7" name="Picture 26" descr="Beaufort_Linear_CMYK.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4404" y="2347118"/>
                <a:ext cx="8370596" cy="2137173"/>
              </a:xfrm>
              <a:prstGeom prst="rect">
                <a:avLst/>
              </a:prstGeom>
            </p:spPr>
          </p:pic>
        </p:grpSp>
        <p:sp>
          <p:nvSpPr>
            <p:cNvPr id="33" name="Rectangle 32">
              <a:extLst>
                <a:ext uri="{FF2B5EF4-FFF2-40B4-BE49-F238E27FC236}">
                  <a16:creationId xmlns:a16="http://schemas.microsoft.com/office/drawing/2014/main" id="{8C285211-262C-8940-8159-AE0AAD5AF50F}"/>
                </a:ext>
              </a:extLst>
            </p:cNvPr>
            <p:cNvSpPr/>
            <p:nvPr/>
          </p:nvSpPr>
          <p:spPr>
            <a:xfrm>
              <a:off x="16786940" y="31062282"/>
              <a:ext cx="6396673" cy="1266309"/>
            </a:xfrm>
            <a:prstGeom prst="rect">
              <a:avLst/>
            </a:prstGeom>
            <a:solidFill>
              <a:schemeClr val="bg1"/>
            </a:solidFill>
            <a:ln>
              <a:noFill/>
            </a:ln>
            <a:effectLst>
              <a:outerShdw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8" name="Picture 4" descr="University of South Carolina Beaufort">
              <a:extLst>
                <a:ext uri="{FF2B5EF4-FFF2-40B4-BE49-F238E27FC236}">
                  <a16:creationId xmlns:a16="http://schemas.microsoft.com/office/drawing/2014/main" id="{D5997844-D8C9-E84D-BB3C-EF4726E362B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830483" y="31136636"/>
              <a:ext cx="5918200" cy="1117600"/>
            </a:xfrm>
            <a:prstGeom prst="rect">
              <a:avLst/>
            </a:prstGeom>
            <a:noFill/>
            <a:extLst>
              <a:ext uri="{909E8E84-426E-40DD-AFC4-6F175D3DCCD1}">
                <a14:hiddenFill xmlns:a14="http://schemas.microsoft.com/office/drawing/2010/main">
                  <a:solidFill>
                    <a:srgbClr val="FFFFFF"/>
                  </a:solidFill>
                </a14:hiddenFill>
              </a:ext>
            </a:extLst>
          </p:spPr>
        </p:pic>
      </p:grpSp>
      <p:sp>
        <p:nvSpPr>
          <p:cNvPr id="59" name="TextBox 58">
            <a:extLst>
              <a:ext uri="{FF2B5EF4-FFF2-40B4-BE49-F238E27FC236}">
                <a16:creationId xmlns:a16="http://schemas.microsoft.com/office/drawing/2014/main" id="{8A92D3AB-E984-754B-AE71-13FBDA8C1A03}"/>
              </a:ext>
            </a:extLst>
          </p:cNvPr>
          <p:cNvSpPr txBox="1"/>
          <p:nvPr/>
        </p:nvSpPr>
        <p:spPr>
          <a:xfrm>
            <a:off x="48575515" y="2575933"/>
            <a:ext cx="8709402" cy="1569660"/>
          </a:xfrm>
          <a:prstGeom prst="rect">
            <a:avLst/>
          </a:prstGeom>
          <a:noFill/>
        </p:spPr>
        <p:txBody>
          <a:bodyPr wrap="square" rtlCol="0">
            <a:spAutoFit/>
          </a:bodyPr>
          <a:lstStyle/>
          <a:p>
            <a:pPr algn="r"/>
            <a:r>
              <a:rPr lang="en-US" sz="9600" b="1" u="sng" dirty="0">
                <a:solidFill>
                  <a:schemeClr val="bg1"/>
                </a:solidFill>
              </a:rPr>
              <a:t>GEOLOGY</a:t>
            </a:r>
          </a:p>
        </p:txBody>
      </p:sp>
      <p:pic>
        <p:nvPicPr>
          <p:cNvPr id="1030" name="Picture 6">
            <a:extLst>
              <a:ext uri="{FF2B5EF4-FFF2-40B4-BE49-F238E27FC236}">
                <a16:creationId xmlns:a16="http://schemas.microsoft.com/office/drawing/2014/main" id="{93B2340A-1EC3-CB5A-8479-40FEA25C761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bwMode="auto">
          <a:xfrm>
            <a:off x="56613164" y="-2651655"/>
            <a:ext cx="13010304" cy="913411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04404A4C-D931-98AA-273C-828AE4A39B77}"/>
              </a:ext>
            </a:extLst>
          </p:cNvPr>
          <p:cNvGrpSpPr/>
          <p:nvPr/>
        </p:nvGrpSpPr>
        <p:grpSpPr>
          <a:xfrm>
            <a:off x="407731" y="4904063"/>
            <a:ext cx="28152819" cy="12481962"/>
            <a:chOff x="502319" y="6954260"/>
            <a:chExt cx="28152819" cy="12481962"/>
          </a:xfrm>
        </p:grpSpPr>
        <p:pic>
          <p:nvPicPr>
            <p:cNvPr id="2" name="Picture 4">
              <a:extLst>
                <a:ext uri="{FF2B5EF4-FFF2-40B4-BE49-F238E27FC236}">
                  <a16:creationId xmlns:a16="http://schemas.microsoft.com/office/drawing/2014/main" id="{94221CAD-8B15-9087-06B8-7739FAA2CFDE}"/>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t="14789"/>
            <a:stretch/>
          </p:blipFill>
          <p:spPr bwMode="auto">
            <a:xfrm>
              <a:off x="502319" y="6954260"/>
              <a:ext cx="28152819" cy="12390868"/>
            </a:xfrm>
            <a:prstGeom prst="rect">
              <a:avLst/>
            </a:prstGeom>
            <a:solidFill>
              <a:schemeClr val="dk1">
                <a:alpha val="50000"/>
              </a:schemeClr>
            </a:solidFill>
            <a:ln w="76200">
              <a:solidFill>
                <a:schemeClr val="tx1"/>
              </a:solidFill>
            </a:ln>
          </p:spPr>
        </p:pic>
        <p:sp>
          <p:nvSpPr>
            <p:cNvPr id="6" name="Rectangle 5">
              <a:extLst>
                <a:ext uri="{FF2B5EF4-FFF2-40B4-BE49-F238E27FC236}">
                  <a16:creationId xmlns:a16="http://schemas.microsoft.com/office/drawing/2014/main" id="{A34E179E-E5B3-3A4A-ACF6-BBFC0AEEB803}"/>
                </a:ext>
              </a:extLst>
            </p:cNvPr>
            <p:cNvSpPr/>
            <p:nvPr/>
          </p:nvSpPr>
          <p:spPr>
            <a:xfrm>
              <a:off x="502319" y="16369804"/>
              <a:ext cx="28152819" cy="306641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lIns="182880" tIns="182880" rIns="182880" bIns="182880" rtlCol="0" anchor="ctr" anchorCtr="0"/>
            <a:lstStyle/>
            <a:p>
              <a:pPr marL="0" marR="0" lvl="0" indent="0" algn="just" defTabSz="2194225" rtl="0" eaLnBrk="1" fontAlgn="auto" latinLnBrk="0" hangingPunct="1">
                <a:lnSpc>
                  <a:spcPct val="100000"/>
                </a:lnSpc>
                <a:spcBef>
                  <a:spcPts val="0"/>
                </a:spcBef>
                <a:spcAft>
                  <a:spcPts val="0"/>
                </a:spcAft>
                <a:buClrTx/>
                <a:buSzTx/>
                <a:buFontTx/>
                <a:buNone/>
                <a:tabLst/>
                <a:defRPr/>
              </a:pPr>
              <a:r>
                <a:rPr lang="en-US" sz="5400" b="1" u="sng" dirty="0">
                  <a:solidFill>
                    <a:schemeClr val="bg1"/>
                  </a:solidFill>
                  <a:effectLst/>
                  <a:latin typeface="Helvetica" pitchFamily="2" charset="0"/>
                  <a:ea typeface="Calibri" panose="020F0502020204030204" pitchFamily="34" charset="0"/>
                </a:rPr>
                <a:t>Barnwell Tabby House Exploration</a:t>
              </a:r>
              <a:r>
                <a:rPr lang="en-US" sz="5400" b="1" dirty="0">
                  <a:solidFill>
                    <a:schemeClr val="bg1"/>
                  </a:solidFill>
                  <a:effectLst/>
                  <a:latin typeface="Helvetica" pitchFamily="2" charset="0"/>
                  <a:ea typeface="Calibri" panose="020F0502020204030204" pitchFamily="34" charset="0"/>
                </a:rPr>
                <a:t> </a:t>
              </a:r>
              <a:r>
                <a:rPr lang="en-US" sz="5400" dirty="0">
                  <a:solidFill>
                    <a:schemeClr val="bg1"/>
                  </a:solidFill>
                  <a:effectLst/>
                  <a:latin typeface="Helvetica" pitchFamily="2" charset="0"/>
                  <a:ea typeface="Calibri" panose="020F0502020204030204" pitchFamily="34" charset="0"/>
                </a:rPr>
                <a:t>allows for the safe exploration of the 200-year-old Barnwell tabby house on Hilton Head Island, South Carolina. Over time the tabby house has become dangerous not only for the public but also for the preservation of the house. </a:t>
              </a:r>
              <a:endParaRPr lang="en-US" sz="9600" dirty="0">
                <a:solidFill>
                  <a:schemeClr val="bg1"/>
                </a:solidFill>
              </a:endParaRPr>
            </a:p>
          </p:txBody>
        </p:sp>
      </p:grpSp>
      <p:sp>
        <p:nvSpPr>
          <p:cNvPr id="37" name="TextBox 36">
            <a:extLst>
              <a:ext uri="{FF2B5EF4-FFF2-40B4-BE49-F238E27FC236}">
                <a16:creationId xmlns:a16="http://schemas.microsoft.com/office/drawing/2014/main" id="{3AA90C8B-E202-A4D4-5CC8-DC26AFC64A35}"/>
              </a:ext>
            </a:extLst>
          </p:cNvPr>
          <p:cNvSpPr txBox="1"/>
          <p:nvPr/>
        </p:nvSpPr>
        <p:spPr>
          <a:xfrm>
            <a:off x="12199532" y="30911432"/>
            <a:ext cx="17162132" cy="1446550"/>
          </a:xfrm>
          <a:prstGeom prst="rect">
            <a:avLst/>
          </a:prstGeom>
          <a:noFill/>
        </p:spPr>
        <p:txBody>
          <a:bodyPr wrap="square" rtlCol="0">
            <a:spAutoFit/>
          </a:bodyPr>
          <a:lstStyle/>
          <a:p>
            <a:r>
              <a:rPr lang="en-AT" sz="4400" dirty="0"/>
              <a:t>More </a:t>
            </a:r>
            <a:r>
              <a:rPr lang="en-AT" sz="4400"/>
              <a:t>information </a:t>
            </a:r>
            <a:r>
              <a:rPr lang="en-US" sz="4400" dirty="0"/>
              <a:t>about the Barnwell Tabby House </a:t>
            </a:r>
            <a:r>
              <a:rPr lang="en-AT" sz="4400"/>
              <a:t>can </a:t>
            </a:r>
            <a:r>
              <a:rPr lang="en-AT" sz="4400" dirty="0"/>
              <a:t>be found here: </a:t>
            </a:r>
            <a:r>
              <a:rPr lang="en-US" sz="44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7"/>
              </a:rPr>
              <a:t>https://www.islandpacket.com/news/local/article178140686.html</a:t>
            </a:r>
            <a:r>
              <a:rPr lang="en-AT" sz="4400" dirty="0">
                <a:effectLst/>
              </a:rPr>
              <a:t> </a:t>
            </a:r>
            <a:endParaRPr lang="en-AT" sz="4400" dirty="0"/>
          </a:p>
        </p:txBody>
      </p:sp>
      <p:sp>
        <p:nvSpPr>
          <p:cNvPr id="10" name="TextBox 9">
            <a:extLst>
              <a:ext uri="{FF2B5EF4-FFF2-40B4-BE49-F238E27FC236}">
                <a16:creationId xmlns:a16="http://schemas.microsoft.com/office/drawing/2014/main" id="{656F643D-9041-386E-002E-8928C1C2770E}"/>
              </a:ext>
            </a:extLst>
          </p:cNvPr>
          <p:cNvSpPr txBox="1"/>
          <p:nvPr/>
        </p:nvSpPr>
        <p:spPr>
          <a:xfrm>
            <a:off x="37929111" y="752429"/>
            <a:ext cx="5080756" cy="1569660"/>
          </a:xfrm>
          <a:prstGeom prst="rect">
            <a:avLst/>
          </a:prstGeom>
          <a:noFill/>
        </p:spPr>
        <p:txBody>
          <a:bodyPr wrap="square" rtlCol="0">
            <a:spAutoFit/>
          </a:bodyPr>
          <a:lstStyle/>
          <a:p>
            <a:pPr algn="r"/>
            <a:r>
              <a:rPr lang="en-US" sz="9600" b="1" u="sng" dirty="0">
                <a:solidFill>
                  <a:schemeClr val="bg1"/>
                </a:solidFill>
              </a:rPr>
              <a:t>HISTORY  </a:t>
            </a:r>
          </a:p>
        </p:txBody>
      </p:sp>
      <p:sp>
        <p:nvSpPr>
          <p:cNvPr id="5" name="TextBox 4">
            <a:extLst>
              <a:ext uri="{FF2B5EF4-FFF2-40B4-BE49-F238E27FC236}">
                <a16:creationId xmlns:a16="http://schemas.microsoft.com/office/drawing/2014/main" id="{C0F6052B-53F0-9C14-8EAD-39DF13496009}"/>
              </a:ext>
            </a:extLst>
          </p:cNvPr>
          <p:cNvSpPr txBox="1"/>
          <p:nvPr/>
        </p:nvSpPr>
        <p:spPr>
          <a:xfrm>
            <a:off x="33437951" y="14209115"/>
            <a:ext cx="6732899" cy="584775"/>
          </a:xfrm>
          <a:prstGeom prst="rect">
            <a:avLst/>
          </a:prstGeom>
          <a:noFill/>
        </p:spPr>
        <p:txBody>
          <a:bodyPr wrap="square" rtlCol="0">
            <a:spAutoFit/>
          </a:bodyPr>
          <a:lstStyle/>
          <a:p>
            <a:r>
              <a:rPr lang="en-US" sz="3200" i="1" dirty="0">
                <a:solidFill>
                  <a:schemeClr val="bg1"/>
                </a:solidFill>
                <a:latin typeface="Helvetica" pitchFamily="2" charset="0"/>
              </a:rPr>
              <a:t>Add picture description here</a:t>
            </a:r>
            <a:endParaRPr lang="en-AT" sz="3200" i="1" dirty="0">
              <a:solidFill>
                <a:schemeClr val="bg1"/>
              </a:solidFill>
              <a:latin typeface="Helvetica" pitchFamily="2" charset="0"/>
            </a:endParaRPr>
          </a:p>
        </p:txBody>
      </p:sp>
      <p:pic>
        <p:nvPicPr>
          <p:cNvPr id="1038" name="Picture 14">
            <a:extLst>
              <a:ext uri="{FF2B5EF4-FFF2-40B4-BE49-F238E27FC236}">
                <a16:creationId xmlns:a16="http://schemas.microsoft.com/office/drawing/2014/main" id="{006302C4-8CCE-D8D2-CD7F-8078F40DBC74}"/>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0001692" y="6482456"/>
            <a:ext cx="12806693" cy="748754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CCE3930B-A10C-E3B7-7185-314110EC0301}"/>
              </a:ext>
            </a:extLst>
          </p:cNvPr>
          <p:cNvGrpSpPr/>
          <p:nvPr/>
        </p:nvGrpSpPr>
        <p:grpSpPr>
          <a:xfrm>
            <a:off x="30166432" y="22549333"/>
            <a:ext cx="12208028" cy="9184957"/>
            <a:chOff x="31042253" y="23252483"/>
            <a:chExt cx="10015750" cy="8470041"/>
          </a:xfrm>
        </p:grpSpPr>
        <p:pic>
          <p:nvPicPr>
            <p:cNvPr id="9" name="Picture 8">
              <a:extLst>
                <a:ext uri="{FF2B5EF4-FFF2-40B4-BE49-F238E27FC236}">
                  <a16:creationId xmlns:a16="http://schemas.microsoft.com/office/drawing/2014/main" id="{23E7F0E8-9231-0D56-F821-99974C38AA9C}"/>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rot="5400000">
              <a:off x="31096452" y="26405346"/>
              <a:ext cx="5262979" cy="537137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3" name="Picture 12">
              <a:extLst>
                <a:ext uri="{FF2B5EF4-FFF2-40B4-BE49-F238E27FC236}">
                  <a16:creationId xmlns:a16="http://schemas.microsoft.com/office/drawing/2014/main" id="{BE6976EA-3820-0931-413B-F81EA315C332}"/>
                </a:ext>
              </a:extLst>
            </p:cNvPr>
            <p:cNvPicPr>
              <a:picLocks noChangeAspect="1"/>
            </p:cNvPicPr>
            <p:nvPr/>
          </p:nvPicPr>
          <p:blipFill rotWithShape="1">
            <a:blip r:embed="rId10">
              <a:extLst>
                <a:ext uri="{28A0092B-C50C-407E-A947-70E740481C1C}">
                  <a14:useLocalDpi xmlns:a14="http://schemas.microsoft.com/office/drawing/2010/main"/>
                </a:ext>
              </a:extLst>
            </a:blip>
            <a:srcRect r="424"/>
            <a:stretch/>
          </p:blipFill>
          <p:spPr>
            <a:xfrm>
              <a:off x="31042253" y="23252483"/>
              <a:ext cx="10015750" cy="329330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5" name="Picture 14">
              <a:extLst>
                <a:ext uri="{FF2B5EF4-FFF2-40B4-BE49-F238E27FC236}">
                  <a16:creationId xmlns:a16="http://schemas.microsoft.com/office/drawing/2014/main" id="{7DB96446-B719-D5CE-A190-9167B948618A}"/>
                </a:ext>
              </a:extLst>
            </p:cNvPr>
            <p:cNvPicPr>
              <a:picLocks noChangeAspect="1"/>
            </p:cNvPicPr>
            <p:nvPr/>
          </p:nvPicPr>
          <p:blipFill rotWithShape="1">
            <a:blip r:embed="rId11">
              <a:extLst>
                <a:ext uri="{28A0092B-C50C-407E-A947-70E740481C1C}">
                  <a14:useLocalDpi xmlns:a14="http://schemas.microsoft.com/office/drawing/2010/main"/>
                </a:ext>
              </a:extLst>
            </a:blip>
            <a:srcRect l="1639"/>
            <a:stretch/>
          </p:blipFill>
          <p:spPr>
            <a:xfrm rot="5400000">
              <a:off x="36128549" y="26793070"/>
              <a:ext cx="5176733" cy="468217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pSp>
      <p:sp>
        <p:nvSpPr>
          <p:cNvPr id="14" name="Rounded Rectangle 13">
            <a:extLst>
              <a:ext uri="{FF2B5EF4-FFF2-40B4-BE49-F238E27FC236}">
                <a16:creationId xmlns:a16="http://schemas.microsoft.com/office/drawing/2014/main" id="{725AE649-04B7-8149-028E-89A87F521234}"/>
              </a:ext>
            </a:extLst>
          </p:cNvPr>
          <p:cNvSpPr/>
          <p:nvPr/>
        </p:nvSpPr>
        <p:spPr>
          <a:xfrm>
            <a:off x="6087043" y="31104998"/>
            <a:ext cx="4375160" cy="1252984"/>
          </a:xfrm>
          <a:prstGeom prst="roundRect">
            <a:avLst>
              <a:gd name="adj" fmla="val 18418"/>
            </a:avLst>
          </a:prstGeom>
          <a:ln>
            <a:solidFill>
              <a:srgbClr val="A6A6A6"/>
            </a:solidFill>
          </a:ln>
          <a:effectLst>
            <a:outerShdw blurRad="317500" dist="2159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9C0491F1-C1DA-790C-0D9F-07D0903F2141}"/>
              </a:ext>
            </a:extLst>
          </p:cNvPr>
          <p:cNvPicPr>
            <a:picLocks noChangeAspect="1"/>
          </p:cNvPicPr>
          <p:nvPr/>
        </p:nvPicPr>
        <p:blipFill rotWithShape="1">
          <a:blip r:embed="rId12"/>
          <a:srcRect l="37861"/>
          <a:stretch/>
        </p:blipFill>
        <p:spPr>
          <a:xfrm>
            <a:off x="7779660" y="30764797"/>
            <a:ext cx="2135784" cy="1933386"/>
          </a:xfrm>
          <a:prstGeom prst="rect">
            <a:avLst/>
          </a:prstGeom>
        </p:spPr>
      </p:pic>
      <p:pic>
        <p:nvPicPr>
          <p:cNvPr id="16" name="Picture 15">
            <a:extLst>
              <a:ext uri="{FF2B5EF4-FFF2-40B4-BE49-F238E27FC236}">
                <a16:creationId xmlns:a16="http://schemas.microsoft.com/office/drawing/2014/main" id="{1305EA1F-4582-C9EE-D7A5-D84D4EF15FCF}"/>
              </a:ext>
            </a:extLst>
          </p:cNvPr>
          <p:cNvPicPr>
            <a:picLocks noChangeAspect="1"/>
          </p:cNvPicPr>
          <p:nvPr/>
        </p:nvPicPr>
        <p:blipFill rotWithShape="1">
          <a:blip r:embed="rId12"/>
          <a:srcRect r="59669"/>
          <a:stretch/>
        </p:blipFill>
        <p:spPr>
          <a:xfrm>
            <a:off x="6552365" y="30855891"/>
            <a:ext cx="1255600" cy="1751197"/>
          </a:xfrm>
          <a:prstGeom prst="rect">
            <a:avLst/>
          </a:prstGeom>
        </p:spPr>
      </p:pic>
      <p:grpSp>
        <p:nvGrpSpPr>
          <p:cNvPr id="28" name="Group 27">
            <a:extLst>
              <a:ext uri="{FF2B5EF4-FFF2-40B4-BE49-F238E27FC236}">
                <a16:creationId xmlns:a16="http://schemas.microsoft.com/office/drawing/2014/main" id="{5780D0AC-F6A9-C1BC-859C-55558B00CD35}"/>
              </a:ext>
            </a:extLst>
          </p:cNvPr>
          <p:cNvGrpSpPr/>
          <p:nvPr/>
        </p:nvGrpSpPr>
        <p:grpSpPr>
          <a:xfrm>
            <a:off x="407731" y="23141699"/>
            <a:ext cx="28152819" cy="7465086"/>
            <a:chOff x="502319" y="23141698"/>
            <a:chExt cx="28152819" cy="7465086"/>
          </a:xfrm>
        </p:grpSpPr>
        <p:sp>
          <p:nvSpPr>
            <p:cNvPr id="34" name="TextBox 33">
              <a:extLst>
                <a:ext uri="{FF2B5EF4-FFF2-40B4-BE49-F238E27FC236}">
                  <a16:creationId xmlns:a16="http://schemas.microsoft.com/office/drawing/2014/main" id="{38407230-8601-F7C1-56A1-683BECC818DD}"/>
                </a:ext>
              </a:extLst>
            </p:cNvPr>
            <p:cNvSpPr txBox="1"/>
            <p:nvPr/>
          </p:nvSpPr>
          <p:spPr>
            <a:xfrm>
              <a:off x="502319" y="23141698"/>
              <a:ext cx="28152819" cy="7465086"/>
            </a:xfrm>
            <a:prstGeom prst="rect">
              <a:avLst/>
            </a:prstGeom>
            <a:solidFill>
              <a:srgbClr val="4D4D4C"/>
            </a:solidFill>
            <a:ln w="76200">
              <a:solidFill>
                <a:schemeClr val="tx1"/>
              </a:solidFill>
            </a:ln>
          </p:spPr>
          <p:style>
            <a:lnRef idx="0">
              <a:scrgbClr r="0" g="0" b="0"/>
            </a:lnRef>
            <a:fillRef idx="0">
              <a:scrgbClr r="0" g="0" b="0"/>
            </a:fillRef>
            <a:effectRef idx="0">
              <a:scrgbClr r="0" g="0" b="0"/>
            </a:effectRef>
            <a:fontRef idx="minor">
              <a:schemeClr val="lt1"/>
            </a:fontRef>
          </p:style>
          <p:txBody>
            <a:bodyPr wrap="square" lIns="457200" tIns="365760" rIns="365760" bIns="182880" rtlCol="0" anchor="t" anchorCtr="0"/>
            <a:lstStyle>
              <a:defPPr>
                <a:defRPr lang="en-US"/>
              </a:defPPr>
              <a:lvl1pPr algn="just">
                <a:defRPr sz="4800">
                  <a:solidFill>
                    <a:schemeClr val="bg1"/>
                  </a:solidFill>
                  <a:effectLst/>
                  <a:ea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AT" dirty="0"/>
            </a:p>
          </p:txBody>
        </p:sp>
        <p:sp>
          <p:nvSpPr>
            <p:cNvPr id="17" name="TextBox 16">
              <a:extLst>
                <a:ext uri="{FF2B5EF4-FFF2-40B4-BE49-F238E27FC236}">
                  <a16:creationId xmlns:a16="http://schemas.microsoft.com/office/drawing/2014/main" id="{5BAC18A5-B5B9-E427-B0DB-AB6891B0FF8A}"/>
                </a:ext>
              </a:extLst>
            </p:cNvPr>
            <p:cNvSpPr txBox="1"/>
            <p:nvPr/>
          </p:nvSpPr>
          <p:spPr>
            <a:xfrm>
              <a:off x="844512" y="23656412"/>
              <a:ext cx="16899288" cy="6601807"/>
            </a:xfrm>
            <a:prstGeom prst="rect">
              <a:avLst/>
            </a:prstGeom>
            <a:noFill/>
          </p:spPr>
          <p:txBody>
            <a:bodyPr wrap="square" rtlCol="0">
              <a:spAutoFit/>
            </a:bodyPr>
            <a:lstStyle/>
            <a:p>
              <a:pPr marL="0" marR="0" algn="just">
                <a:spcBef>
                  <a:spcPts val="0"/>
                </a:spcBef>
                <a:spcAft>
                  <a:spcPts val="0"/>
                </a:spcAft>
              </a:pPr>
              <a:r>
                <a:rPr lang="en-US" sz="4700" b="1" u="sng" dirty="0">
                  <a:solidFill>
                    <a:schemeClr val="bg1"/>
                  </a:solidFill>
                  <a:effectLst/>
                  <a:latin typeface="Helvetica" pitchFamily="2" charset="0"/>
                  <a:ea typeface="Times New Roman" panose="02020603050405020304" pitchFamily="18" charset="0"/>
                  <a:cs typeface="Times New Roman" panose="02020603050405020304" pitchFamily="18" charset="0"/>
                </a:rPr>
                <a:t>Barnwell Tabby House Exploration</a:t>
              </a:r>
              <a:r>
                <a:rPr lang="en-US" sz="4700" b="1" dirty="0">
                  <a:solidFill>
                    <a:schemeClr val="bg1"/>
                  </a:solidFill>
                  <a:effectLst/>
                  <a:latin typeface="Helvetica" pitchFamily="2" charset="0"/>
                  <a:ea typeface="Times New Roman" panose="02020603050405020304" pitchFamily="18" charset="0"/>
                  <a:cs typeface="Times New Roman" panose="02020603050405020304" pitchFamily="18" charset="0"/>
                </a:rPr>
                <a:t> </a:t>
              </a:r>
              <a:r>
                <a:rPr lang="en-US" sz="4700" dirty="0">
                  <a:solidFill>
                    <a:schemeClr val="bg1"/>
                  </a:solidFill>
                  <a:effectLst/>
                  <a:latin typeface="Helvetica" pitchFamily="2" charset="0"/>
                  <a:ea typeface="Times New Roman" panose="02020603050405020304" pitchFamily="18" charset="0"/>
                  <a:cs typeface="Times New Roman" panose="02020603050405020304" pitchFamily="18" charset="0"/>
                </a:rPr>
                <a:t>will allow a piece of history to be experienced by everyone. Users will employ their joysticks to walkthrough the tabby house via teleportation points and select objects that will provide historical descriptions provided from archeological research by others. The app will consist of three different views: the actual house, the restored house, and the site at its correct point in history. Barnwell Tabby House Exploration will provide an interactive learning experience for one of South Carolina’s oldest locations.</a:t>
              </a:r>
              <a:endParaRPr lang="en-US" sz="4700" dirty="0">
                <a:solidFill>
                  <a:schemeClr val="bg1"/>
                </a:solidFill>
                <a:effectLst/>
                <a:latin typeface="Helvetica" pitchFamily="2"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EDD7E8E3-7EFF-833A-DF6E-AE200C7A59A1}"/>
                </a:ext>
              </a:extLst>
            </p:cNvPr>
            <p:cNvGrpSpPr/>
            <p:nvPr/>
          </p:nvGrpSpPr>
          <p:grpSpPr>
            <a:xfrm>
              <a:off x="17743329" y="23821024"/>
              <a:ext cx="10545196" cy="6227175"/>
              <a:chOff x="17743329" y="23821024"/>
              <a:chExt cx="10545196" cy="6227175"/>
            </a:xfrm>
          </p:grpSpPr>
          <p:sp>
            <p:nvSpPr>
              <p:cNvPr id="25" name="Rectangle 24">
                <a:extLst>
                  <a:ext uri="{FF2B5EF4-FFF2-40B4-BE49-F238E27FC236}">
                    <a16:creationId xmlns:a16="http://schemas.microsoft.com/office/drawing/2014/main" id="{4BF81831-3521-B392-92B0-6622F645321A}"/>
                  </a:ext>
                </a:extLst>
              </p:cNvPr>
              <p:cNvSpPr/>
              <p:nvPr/>
            </p:nvSpPr>
            <p:spPr>
              <a:xfrm>
                <a:off x="17914896" y="23821024"/>
                <a:ext cx="10373629" cy="6227175"/>
              </a:xfrm>
              <a:prstGeom prst="rect">
                <a:avLst/>
              </a:prstGeom>
              <a:solidFill>
                <a:srgbClr val="DDDDDD"/>
              </a:solidFill>
              <a:ln w="571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6C1FAA58-D065-1557-392E-9B6204705BDF}"/>
                  </a:ext>
                </a:extLst>
              </p:cNvPr>
              <p:cNvPicPr>
                <a:picLocks noChangeAspect="1"/>
              </p:cNvPicPr>
              <p:nvPr/>
            </p:nvPicPr>
            <p:blipFill rotWithShape="1">
              <a:blip r:embed="rId13"/>
              <a:srcRect l="-1348" r="1074"/>
              <a:stretch/>
            </p:blipFill>
            <p:spPr>
              <a:xfrm>
                <a:off x="17743329" y="24802868"/>
                <a:ext cx="10513564" cy="4359003"/>
              </a:xfrm>
              <a:prstGeom prst="rect">
                <a:avLst/>
              </a:prstGeom>
            </p:spPr>
          </p:pic>
        </p:grpSp>
      </p:grpSp>
      <p:pic>
        <p:nvPicPr>
          <p:cNvPr id="7" name="Picture 6" descr="A picture containing text, floor, indoor, yellow&#10;&#10;Description automatically generated">
            <a:extLst>
              <a:ext uri="{FF2B5EF4-FFF2-40B4-BE49-F238E27FC236}">
                <a16:creationId xmlns:a16="http://schemas.microsoft.com/office/drawing/2014/main" id="{0120D9D6-DC07-C66D-C80C-86BE3FF71FAC}"/>
              </a:ext>
            </a:extLst>
          </p:cNvPr>
          <p:cNvPicPr>
            <a:picLocks noChangeAspect="1"/>
          </p:cNvPicPr>
          <p:nvPr/>
        </p:nvPicPr>
        <p:blipFill>
          <a:blip r:embed="rId14"/>
          <a:stretch>
            <a:fillRect/>
          </a:stretch>
        </p:blipFill>
        <p:spPr>
          <a:xfrm>
            <a:off x="20093328" y="17764100"/>
            <a:ext cx="6647237" cy="5030057"/>
          </a:xfrm>
          <a:prstGeom prst="roundRect">
            <a:avLst>
              <a:gd name="adj" fmla="val 8588"/>
            </a:avLst>
          </a:prstGeom>
          <a:ln>
            <a:solidFill>
              <a:schemeClr val="tx1"/>
            </a:solidFill>
          </a:ln>
        </p:spPr>
      </p:pic>
      <p:pic>
        <p:nvPicPr>
          <p:cNvPr id="19" name="Picture 18">
            <a:extLst>
              <a:ext uri="{FF2B5EF4-FFF2-40B4-BE49-F238E27FC236}">
                <a16:creationId xmlns:a16="http://schemas.microsoft.com/office/drawing/2014/main" id="{FB79ED84-CE9B-113A-F2AD-4CAF1774D7DE}"/>
              </a:ext>
            </a:extLst>
          </p:cNvPr>
          <p:cNvPicPr>
            <a:picLocks noChangeAspect="1"/>
          </p:cNvPicPr>
          <p:nvPr/>
        </p:nvPicPr>
        <p:blipFill>
          <a:blip r:embed="rId15"/>
          <a:srcRect l="11672" r="11672"/>
          <a:stretch/>
        </p:blipFill>
        <p:spPr>
          <a:xfrm>
            <a:off x="10962490" y="17744250"/>
            <a:ext cx="6647237" cy="5030057"/>
          </a:xfrm>
          <a:prstGeom prst="roundRect">
            <a:avLst>
              <a:gd name="adj" fmla="val 8588"/>
            </a:avLst>
          </a:prstGeom>
          <a:ln>
            <a:solidFill>
              <a:schemeClr val="tx1"/>
            </a:solidFill>
          </a:ln>
        </p:spPr>
      </p:pic>
      <p:pic>
        <p:nvPicPr>
          <p:cNvPr id="22" name="Picture 21">
            <a:extLst>
              <a:ext uri="{FF2B5EF4-FFF2-40B4-BE49-F238E27FC236}">
                <a16:creationId xmlns:a16="http://schemas.microsoft.com/office/drawing/2014/main" id="{DBBE8D2E-1F93-38CB-7AA5-B32ACAC315C6}"/>
              </a:ext>
            </a:extLst>
          </p:cNvPr>
          <p:cNvPicPr>
            <a:picLocks noChangeAspect="1"/>
          </p:cNvPicPr>
          <p:nvPr/>
        </p:nvPicPr>
        <p:blipFill>
          <a:blip r:embed="rId16"/>
          <a:srcRect l="5483" r="5483"/>
          <a:stretch/>
        </p:blipFill>
        <p:spPr>
          <a:xfrm>
            <a:off x="2597616" y="17664576"/>
            <a:ext cx="6647237" cy="5030057"/>
          </a:xfrm>
          <a:prstGeom prst="roundRect">
            <a:avLst>
              <a:gd name="adj" fmla="val 8588"/>
            </a:avLst>
          </a:prstGeom>
          <a:ln>
            <a:solidFill>
              <a:schemeClr val="tx1"/>
            </a:solidFill>
          </a:ln>
        </p:spPr>
      </p:pic>
    </p:spTree>
    <p:extLst>
      <p:ext uri="{BB962C8B-B14F-4D97-AF65-F5344CB8AC3E}">
        <p14:creationId xmlns:p14="http://schemas.microsoft.com/office/powerpoint/2010/main" val="36682858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8540</TotalTime>
  <Words>327</Words>
  <Application>Microsoft Office PowerPoint</Application>
  <PresentationFormat>Custom</PresentationFormat>
  <Paragraphs>12</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USCB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CANADA, BRIAN</dc:creator>
  <cp:lastModifiedBy>Cooper, Cassy</cp:lastModifiedBy>
  <cp:revision>120</cp:revision>
  <cp:lastPrinted>2013-04-19T15:29:55Z</cp:lastPrinted>
  <dcterms:created xsi:type="dcterms:W3CDTF">2013-04-18T10:25:06Z</dcterms:created>
  <dcterms:modified xsi:type="dcterms:W3CDTF">2023-04-29T21:33:13Z</dcterms:modified>
</cp:coreProperties>
</file>